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302" r:id="rId5"/>
    <p:sldId id="256" r:id="rId6"/>
    <p:sldId id="271" r:id="rId7"/>
    <p:sldId id="266" r:id="rId8"/>
    <p:sldId id="267" r:id="rId9"/>
    <p:sldId id="281" r:id="rId10"/>
    <p:sldId id="285" r:id="rId11"/>
    <p:sldId id="284" r:id="rId12"/>
    <p:sldId id="279" r:id="rId13"/>
    <p:sldId id="280" r:id="rId14"/>
    <p:sldId id="286" r:id="rId15"/>
    <p:sldId id="288" r:id="rId16"/>
    <p:sldId id="289" r:id="rId17"/>
    <p:sldId id="293" r:id="rId18"/>
    <p:sldId id="291" r:id="rId19"/>
    <p:sldId id="294" r:id="rId20"/>
    <p:sldId id="297" r:id="rId21"/>
    <p:sldId id="295" r:id="rId22"/>
    <p:sldId id="296" r:id="rId23"/>
    <p:sldId id="303" r:id="rId24"/>
    <p:sldId id="298" r:id="rId25"/>
    <p:sldId id="304" r:id="rId26"/>
    <p:sldId id="305" r:id="rId27"/>
    <p:sldId id="310" r:id="rId28"/>
    <p:sldId id="311" r:id="rId29"/>
    <p:sldId id="322" r:id="rId30"/>
    <p:sldId id="315" r:id="rId31"/>
    <p:sldId id="317" r:id="rId32"/>
    <p:sldId id="320" r:id="rId33"/>
    <p:sldId id="318" r:id="rId34"/>
    <p:sldId id="321" r:id="rId35"/>
    <p:sldId id="316" r:id="rId36"/>
    <p:sldId id="319"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96" d="100"/>
          <a:sy n="96" d="100"/>
        </p:scale>
        <p:origin x="178"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2/16/2024</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2/16/2024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93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01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696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41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812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E097F5-3186-7ED4-1214-41277ADC1220}"/>
              </a:ext>
            </a:extLst>
          </p:cNvPr>
          <p:cNvSpPr>
            <a:spLocks noGrp="1"/>
          </p:cNvSpPr>
          <p:nvPr>
            <p:ph type="ftr" sz="quarter" idx="11"/>
          </p:nvPr>
        </p:nvSpPr>
        <p:spPr/>
        <p:txBody>
          <a:bodyPr/>
          <a:lstStyle/>
          <a:p>
            <a:r>
              <a:rPr lang="en-US" dirty="0"/>
              <a:t>Charity Organization</a:t>
            </a:r>
          </a:p>
        </p:txBody>
      </p:sp>
      <p:sp>
        <p:nvSpPr>
          <p:cNvPr id="7" name="Date Placeholder 6">
            <a:extLst>
              <a:ext uri="{FF2B5EF4-FFF2-40B4-BE49-F238E27FC236}">
                <a16:creationId xmlns:a16="http://schemas.microsoft.com/office/drawing/2014/main" id="{B2BC2354-45E4-8510-A621-5E04E162BE71}"/>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8" name="Slide Number Placeholder 7">
            <a:extLst>
              <a:ext uri="{FF2B5EF4-FFF2-40B4-BE49-F238E27FC236}">
                <a16:creationId xmlns:a16="http://schemas.microsoft.com/office/drawing/2014/main" id="{E9CE0C68-D5EA-2173-6914-2DA91BEA2F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1" name="Title 1">
            <a:extLst>
              <a:ext uri="{FF2B5EF4-FFF2-40B4-BE49-F238E27FC236}">
                <a16:creationId xmlns:a16="http://schemas.microsoft.com/office/drawing/2014/main" id="{C70E5A66-5CD2-2C38-B705-645EDCD427FE}"/>
              </a:ext>
            </a:extLst>
          </p:cNvPr>
          <p:cNvSpPr>
            <a:spLocks noGrp="1"/>
          </p:cNvSpPr>
          <p:nvPr>
            <p:ph type="title"/>
          </p:nvPr>
        </p:nvSpPr>
        <p:spPr>
          <a:xfrm flipH="1">
            <a:off x="3086556" y="2203255"/>
            <a:ext cx="6344819" cy="2146041"/>
          </a:xfrm>
        </p:spPr>
        <p:txBody>
          <a:bodyPr>
            <a:normAutofit fontScale="90000"/>
          </a:bodyPr>
          <a:lstStyle/>
          <a:p>
            <a:pPr algn="ctr"/>
            <a:r>
              <a:rPr lang="ar-EG" sz="5400" dirty="0">
                <a:solidFill>
                  <a:schemeClr val="tx1"/>
                </a:solidFill>
                <a:latin typeface="Traditional Arabic" panose="02020603050405020304" pitchFamily="18" charset="-78"/>
                <a:cs typeface="Traditional Arabic" panose="02020603050405020304" pitchFamily="18" charset="-78"/>
              </a:rPr>
              <a:t>بسم الله الرحمن الرحيم</a:t>
            </a:r>
            <a:br>
              <a:rPr lang="en-US" sz="3200" dirty="0">
                <a:solidFill>
                  <a:schemeClr val="tx1"/>
                </a:solidFill>
                <a:latin typeface="Traditional Arabic" panose="02020603050405020304" pitchFamily="18" charset="-78"/>
                <a:cs typeface="Traditional Arabic" panose="02020603050405020304" pitchFamily="18" charset="-78"/>
              </a:rPr>
            </a:br>
            <a:br>
              <a:rPr lang="en-US" sz="3200" dirty="0">
                <a:solidFill>
                  <a:schemeClr val="tx1"/>
                </a:solidFill>
                <a:latin typeface="Traditional Arabic" panose="02020603050405020304" pitchFamily="18" charset="-78"/>
                <a:cs typeface="Traditional Arabic" panose="02020603050405020304" pitchFamily="18" charset="-78"/>
              </a:rPr>
            </a:br>
            <a:br>
              <a:rPr lang="en-US" sz="3200" dirty="0">
                <a:solidFill>
                  <a:schemeClr val="tx1"/>
                </a:solidFill>
                <a:latin typeface="Traditional Arabic" panose="02020603050405020304" pitchFamily="18" charset="-78"/>
                <a:cs typeface="Traditional Arabic" panose="02020603050405020304" pitchFamily="18" charset="-78"/>
              </a:rPr>
            </a:br>
            <a:r>
              <a:rPr lang="ar-EG" sz="3200" b="0" dirty="0">
                <a:solidFill>
                  <a:schemeClr val="tx1"/>
                </a:solidFill>
              </a:rPr>
              <a:t>وصلى الله على سيدنا محمد </a:t>
            </a:r>
            <a:br>
              <a:rPr lang="en-US" sz="3200" b="0" dirty="0">
                <a:solidFill>
                  <a:schemeClr val="tx1"/>
                </a:solidFill>
              </a:rPr>
            </a:br>
            <a:r>
              <a:rPr lang="ar-EG" sz="3200" b="0" dirty="0">
                <a:solidFill>
                  <a:schemeClr val="tx1"/>
                </a:solidFill>
              </a:rPr>
              <a:t>وعلى آله وصحبه وسلم </a:t>
            </a:r>
            <a:endParaRPr lang="en-US" sz="3200" b="0" dirty="0">
              <a:solidFill>
                <a:schemeClr val="tx1"/>
              </a:solidFill>
            </a:endParaRPr>
          </a:p>
        </p:txBody>
      </p:sp>
    </p:spTree>
    <p:extLst>
      <p:ext uri="{BB962C8B-B14F-4D97-AF65-F5344CB8AC3E}">
        <p14:creationId xmlns:p14="http://schemas.microsoft.com/office/powerpoint/2010/main" val="2397759231"/>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41E44FEE-EFA2-4DD9-9CA9-5E87F2328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499F701-17A6-4E14-9A87-8615E34CD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49045" y="790687"/>
            <a:ext cx="5359869" cy="2568334"/>
          </a:xfrm>
        </p:spPr>
        <p:txBody>
          <a:bodyPr vert="horz" lIns="91440" tIns="45720" rIns="91440" bIns="45720" rtlCol="0" anchor="t">
            <a:normAutofit/>
          </a:bodyPr>
          <a:lstStyle/>
          <a:p>
            <a:r>
              <a:rPr lang="en-US" sz="4600" spc="-40" dirty="0">
                <a:solidFill>
                  <a:srgbClr val="FFFFFF"/>
                </a:solidFill>
              </a:rPr>
              <a:t>Non-functional  Requirements.</a:t>
            </a:r>
          </a:p>
        </p:txBody>
      </p:sp>
      <p:pic>
        <p:nvPicPr>
          <p:cNvPr id="18" name="Picture Placeholder 17" descr="A picture containing outdoor, person, mountain">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778" r="331" b="-2"/>
          <a:stretch/>
        </p:blipFill>
        <p:spPr>
          <a:xfrm>
            <a:off x="6096000" y="2"/>
            <a:ext cx="3048000" cy="3429000"/>
          </a:xfrm>
          <a:prstGeom prst="rect">
            <a:avLst/>
          </a:prstGeom>
        </p:spPr>
      </p:pic>
      <p:pic>
        <p:nvPicPr>
          <p:cNvPr id="26" name="Picture Placeholder 25" descr="A person standing on a rock">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25549" r="45339" b="-2"/>
          <a:stretch/>
        </p:blipFill>
        <p:spPr>
          <a:xfrm>
            <a:off x="9144000" y="10"/>
            <a:ext cx="3048000" cy="3428990"/>
          </a:xfrm>
          <a:prstGeom prst="rect">
            <a:avLst/>
          </a:prstGeom>
        </p:spPr>
      </p:pic>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328108" y="6356350"/>
            <a:ext cx="4545106" cy="365125"/>
          </a:xfrm>
        </p:spPr>
        <p:txBody>
          <a:bodyPr vert="horz" lIns="91440" tIns="45720" rIns="91440" bIns="45720" rtlCol="0" anchor="ctr">
            <a:normAutofit/>
          </a:bodyPr>
          <a:lstStyle/>
          <a:p>
            <a:pPr marL="0" marR="0">
              <a:lnSpc>
                <a:spcPct val="107000"/>
              </a:lnSpc>
              <a:spcBef>
                <a:spcPts val="0"/>
              </a:spcBef>
              <a:spcAft>
                <a:spcPts val="800"/>
              </a:spcAft>
            </a:pPr>
            <a:r>
              <a:rPr lang="en-US" sz="1100" u="sng" dirty="0">
                <a:effectLst/>
                <a:latin typeface="Calibri" panose="020F0502020204030204" pitchFamily="34" charset="0"/>
                <a:ea typeface="Calibri" panose="020F0502020204030204" pitchFamily="34" charset="0"/>
                <a:cs typeface="Arial" panose="020B0604020202020204" pitchFamily="34" charset="0"/>
              </a:rPr>
              <a:t>Charity Organization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Picture Placeholder 21" descr="A picture containing nature, outdoor, snow, mountain">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7719" r="11394" b="2"/>
          <a:stretch/>
        </p:blipFill>
        <p:spPr>
          <a:xfrm>
            <a:off x="6096000" y="3428997"/>
            <a:ext cx="6096000" cy="3429000"/>
          </a:xfrm>
          <a:prstGeom prst="rect">
            <a:avLst/>
          </a:prstGeo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pPr>
            <a:r>
              <a:rPr lang="en-US">
                <a:solidFill>
                  <a:srgbClr val="FFFFFF"/>
                </a:solidFill>
              </a:rPr>
              <a:t>20XX</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10</a:t>
            </a:fld>
            <a:endParaRPr lang="en-US" noProof="0">
              <a:solidFill>
                <a:srgbClr val="FFFFFF"/>
              </a:solidFill>
            </a:endParaRPr>
          </a:p>
        </p:txBody>
      </p:sp>
    </p:spTree>
    <p:extLst>
      <p:ext uri="{BB962C8B-B14F-4D97-AF65-F5344CB8AC3E}">
        <p14:creationId xmlns:p14="http://schemas.microsoft.com/office/powerpoint/2010/main" val="246173349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ACAFB37-481D-3B8E-0C34-76058F13DFA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B88426A0-6616-2D37-B2DE-C3B3831FC4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0091B785-4A7A-3C1B-B318-346BEB0BF386}"/>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EDECE0F-2086-F418-007B-5544CB077452}"/>
              </a:ext>
            </a:extLst>
          </p:cNvPr>
          <p:cNvSpPr/>
          <p:nvPr/>
        </p:nvSpPr>
        <p:spPr>
          <a:xfrm>
            <a:off x="979714" y="643812"/>
            <a:ext cx="4254759" cy="55703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Performance</a:t>
            </a:r>
            <a:r>
              <a:rPr lang="ar-EG" dirty="0"/>
              <a:t> </a:t>
            </a:r>
            <a:r>
              <a:rPr lang="en-US" dirty="0"/>
              <a:t>: </a:t>
            </a:r>
            <a:endParaRPr lang="ar-EG" dirty="0"/>
          </a:p>
          <a:p>
            <a:endParaRPr lang="ar-EG" dirty="0"/>
          </a:p>
          <a:p>
            <a:endParaRPr lang="en-US" dirty="0"/>
          </a:p>
          <a:p>
            <a:r>
              <a:rPr lang="en-US" dirty="0"/>
              <a:t>The website must deliver a responsive and seamless user experience. Page load times should be optimized, with all pages loading within 2 seconds to ensure that visitors can quickly access the information and services they need. In cases of high concurrent user traffic, the website should maintain a high level of performance without degradation.</a:t>
            </a:r>
          </a:p>
        </p:txBody>
      </p:sp>
      <p:sp>
        <p:nvSpPr>
          <p:cNvPr id="4" name="Rectangle: Rounded Corners 3">
            <a:extLst>
              <a:ext uri="{FF2B5EF4-FFF2-40B4-BE49-F238E27FC236}">
                <a16:creationId xmlns:a16="http://schemas.microsoft.com/office/drawing/2014/main" id="{ECCBA818-1EAD-12E8-3AC2-23D2628965EF}"/>
              </a:ext>
            </a:extLst>
          </p:cNvPr>
          <p:cNvSpPr/>
          <p:nvPr/>
        </p:nvSpPr>
        <p:spPr>
          <a:xfrm>
            <a:off x="7062340" y="643812"/>
            <a:ext cx="4254759" cy="55703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ctr">
              <a:lnSpc>
                <a:spcPct val="107000"/>
              </a:lnSpc>
              <a:spcBef>
                <a:spcPts val="0"/>
              </a:spcBef>
              <a:spcAft>
                <a:spcPts val="800"/>
              </a:spcAft>
            </a:pPr>
            <a:r>
              <a:rPr lang="en-US" sz="2800" b="1" kern="100" dirty="0">
                <a:effectLst/>
                <a:latin typeface="Avenir Next LT Pro (Body)"/>
                <a:ea typeface="Calibri" panose="020F0502020204030204" pitchFamily="34" charset="0"/>
                <a:cs typeface="Arial" panose="020B0604020202020204" pitchFamily="34" charset="0"/>
              </a:rPr>
              <a:t>Security</a:t>
            </a:r>
            <a:r>
              <a:rPr lang="ar-EG" sz="1800" b="1" kern="100" dirty="0">
                <a:effectLst/>
                <a:latin typeface="Calibri" panose="020F0502020204030204" pitchFamily="34" charset="0"/>
                <a:ea typeface="Calibri" panose="020F0502020204030204" pitchFamily="34" charset="0"/>
                <a:cs typeface="Arial" panose="020B0604020202020204" pitchFamily="34" charset="0"/>
              </a:rPr>
              <a:t> </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endParaRPr lang="ar-EG"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ar-EG"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Security is paramount. The website must implement robust security measures to protect user data and financial transactions. All data, including personal information and donation details, should be encrypted at rest and in transit. Strict access controls and authentication mechanisms must be in place to prevent unauthorized access.  </a:t>
            </a:r>
          </a:p>
        </p:txBody>
      </p:sp>
    </p:spTree>
    <p:extLst>
      <p:ext uri="{BB962C8B-B14F-4D97-AF65-F5344CB8AC3E}">
        <p14:creationId xmlns:p14="http://schemas.microsoft.com/office/powerpoint/2010/main" val="376087008"/>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ACAFB37-481D-3B8E-0C34-76058F13DFA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B88426A0-6616-2D37-B2DE-C3B3831FC4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0091B785-4A7A-3C1B-B318-346BEB0BF386}"/>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EDECE0F-2086-F418-007B-5544CB077452}"/>
              </a:ext>
            </a:extLst>
          </p:cNvPr>
          <p:cNvSpPr/>
          <p:nvPr/>
        </p:nvSpPr>
        <p:spPr>
          <a:xfrm>
            <a:off x="979714" y="643812"/>
            <a:ext cx="4254759" cy="5570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Usability:</a:t>
            </a:r>
            <a:endParaRPr lang="ar-EG" sz="2800" b="1" dirty="0"/>
          </a:p>
          <a:p>
            <a:pPr algn="ctr"/>
            <a:endParaRPr lang="en-US" sz="2800" dirty="0"/>
          </a:p>
          <a:p>
            <a:r>
              <a:rPr lang="en-US" dirty="0"/>
              <a:t> Ensuring the website is user-friendly is essential. It must adhere to accessibility standards to accommodate individuals with disabilities. The interface should be intuitive and well-designed, enabling both beneficiaries and donors to easily navigate and access relevant information or services.</a:t>
            </a:r>
          </a:p>
        </p:txBody>
      </p:sp>
      <p:sp>
        <p:nvSpPr>
          <p:cNvPr id="4" name="Rectangle: Rounded Corners 3">
            <a:extLst>
              <a:ext uri="{FF2B5EF4-FFF2-40B4-BE49-F238E27FC236}">
                <a16:creationId xmlns:a16="http://schemas.microsoft.com/office/drawing/2014/main" id="{ECCBA818-1EAD-12E8-3AC2-23D2628965EF}"/>
              </a:ext>
            </a:extLst>
          </p:cNvPr>
          <p:cNvSpPr/>
          <p:nvPr/>
        </p:nvSpPr>
        <p:spPr>
          <a:xfrm>
            <a:off x="7062340" y="643812"/>
            <a:ext cx="4254759" cy="5570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2800" b="1" kern="100" dirty="0">
                <a:effectLst/>
                <a:latin typeface="Avenir Next LT Pro (Body)"/>
                <a:ea typeface="Calibri" panose="020F0502020204030204" pitchFamily="34" charset="0"/>
                <a:cs typeface="Arial" panose="020B0604020202020204" pitchFamily="34" charset="0"/>
              </a:rPr>
              <a:t>Scalability</a:t>
            </a:r>
            <a:r>
              <a:rPr lang="ar-EG" kern="100" dirty="0">
                <a:effectLst/>
                <a:latin typeface="Avenir Next LT Pro (Body)"/>
                <a:ea typeface="Calibri" panose="020F0502020204030204" pitchFamily="34" charset="0"/>
                <a:cs typeface="Arial" panose="020B0604020202020204" pitchFamily="34" charset="0"/>
              </a:rPr>
              <a:t> </a:t>
            </a:r>
            <a:r>
              <a:rPr lang="en-US" kern="100" dirty="0">
                <a:effectLst/>
                <a:latin typeface="Avenir Next LT Pro (Body)"/>
                <a:ea typeface="Calibri" panose="020F0502020204030204" pitchFamily="34" charset="0"/>
                <a:cs typeface="Arial" panose="020B0604020202020204" pitchFamily="34" charset="0"/>
              </a:rPr>
              <a:t>:</a:t>
            </a:r>
            <a:endParaRPr lang="ar-EG" kern="100" dirty="0">
              <a:effectLst/>
              <a:latin typeface="Avenir Next LT Pro (Body)"/>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en-US" kern="100" dirty="0">
              <a:effectLst/>
              <a:latin typeface="Avenir Next LT Pro (Body)"/>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kern="100" dirty="0">
                <a:effectLst/>
                <a:latin typeface="Avenir Next LT Pro (Body)"/>
                <a:ea typeface="Calibri" panose="020F0502020204030204" pitchFamily="34" charset="0"/>
                <a:cs typeface="Arial" panose="020B0604020202020204" pitchFamily="34" charset="0"/>
              </a:rPr>
              <a:t> As the website’s popularity and user base grow, it should seamlessly scale to accommodate increasing traffic and user demands. The system must compromising performance. It should automatically allocate additional resources to maintain an optimal user experience.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75867995"/>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ACAFB37-481D-3B8E-0C34-76058F13DFA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B88426A0-6616-2D37-B2DE-C3B3831FC4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0091B785-4A7A-3C1B-B318-346BEB0BF386}"/>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EDECE0F-2086-F418-007B-5544CB077452}"/>
              </a:ext>
            </a:extLst>
          </p:cNvPr>
          <p:cNvSpPr/>
          <p:nvPr/>
        </p:nvSpPr>
        <p:spPr>
          <a:xfrm>
            <a:off x="979714" y="643812"/>
            <a:ext cx="4254759" cy="55703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Reliability</a:t>
            </a:r>
            <a:r>
              <a:rPr lang="en-US" dirty="0"/>
              <a:t>: </a:t>
            </a:r>
            <a:endParaRPr lang="ar-EG" dirty="0"/>
          </a:p>
          <a:p>
            <a:pPr algn="ctr"/>
            <a:endParaRPr lang="ar-EG" dirty="0"/>
          </a:p>
          <a:p>
            <a:pPr algn="ctr"/>
            <a:endParaRPr lang="ar-EG" dirty="0"/>
          </a:p>
          <a:p>
            <a:pPr algn="ctr"/>
            <a:endParaRPr lang="ar-EG" dirty="0"/>
          </a:p>
          <a:p>
            <a:pPr algn="ctr"/>
            <a:endParaRPr lang="en-US" dirty="0"/>
          </a:p>
          <a:p>
            <a:r>
              <a:rPr lang="en-US" dirty="0"/>
              <a:t>Reliability is critical for building trust with users and donors. The website should aim for 99.9% uptime, ensuring that it is always available and accessible. Robust monitoring and fault-tolerance mechanisms should be in place to detect and respond to issues quickly, minimizing downtime.</a:t>
            </a:r>
          </a:p>
        </p:txBody>
      </p:sp>
      <p:sp>
        <p:nvSpPr>
          <p:cNvPr id="4" name="Rectangle: Rounded Corners 3">
            <a:extLst>
              <a:ext uri="{FF2B5EF4-FFF2-40B4-BE49-F238E27FC236}">
                <a16:creationId xmlns:a16="http://schemas.microsoft.com/office/drawing/2014/main" id="{ECCBA818-1EAD-12E8-3AC2-23D2628965EF}"/>
              </a:ext>
            </a:extLst>
          </p:cNvPr>
          <p:cNvSpPr/>
          <p:nvPr/>
        </p:nvSpPr>
        <p:spPr>
          <a:xfrm>
            <a:off x="7062340" y="643812"/>
            <a:ext cx="4254759" cy="55703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ctr">
              <a:lnSpc>
                <a:spcPct val="107000"/>
              </a:lnSpc>
              <a:spcBef>
                <a:spcPts val="0"/>
              </a:spcBef>
              <a:spcAft>
                <a:spcPts val="800"/>
              </a:spcAft>
            </a:pPr>
            <a:r>
              <a:rPr lang="en-US" sz="2800" b="1" kern="100" dirty="0">
                <a:effectLst/>
                <a:latin typeface="Avenir Next LT Pro (Body)"/>
                <a:ea typeface="Calibri" panose="020F0502020204030204" pitchFamily="34" charset="0"/>
                <a:cs typeface="Arial" panose="020B0604020202020204" pitchFamily="34" charset="0"/>
              </a:rPr>
              <a:t>Maintainability</a:t>
            </a:r>
            <a:r>
              <a:rPr lang="ar-EG" kern="100" dirty="0">
                <a:effectLst/>
                <a:latin typeface="Avenir Next LT Pro (Body)"/>
                <a:ea typeface="Calibri" panose="020F0502020204030204" pitchFamily="34" charset="0"/>
                <a:cs typeface="Arial" panose="020B0604020202020204" pitchFamily="34" charset="0"/>
              </a:rPr>
              <a:t> </a:t>
            </a:r>
            <a:r>
              <a:rPr lang="en-US" kern="100" dirty="0">
                <a:effectLst/>
                <a:latin typeface="Avenir Next LT Pro (Body)"/>
                <a:ea typeface="Calibri" panose="020F0502020204030204" pitchFamily="34" charset="0"/>
                <a:cs typeface="Arial" panose="020B0604020202020204" pitchFamily="34" charset="0"/>
              </a:rPr>
              <a:t>: </a:t>
            </a:r>
            <a:endParaRPr lang="ar-EG" kern="100" dirty="0">
              <a:effectLst/>
              <a:latin typeface="Avenir Next LT Pro (Body)"/>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en-US" kern="100" dirty="0">
              <a:effectLst/>
              <a:latin typeface="Avenir Next LT Pro (Body)"/>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kern="100" dirty="0">
                <a:effectLst/>
                <a:latin typeface="Avenir Next LT Pro (Body)"/>
                <a:ea typeface="Calibri" panose="020F0502020204030204" pitchFamily="34" charset="0"/>
                <a:cs typeface="Arial" panose="020B0604020202020204" pitchFamily="34" charset="0"/>
              </a:rPr>
              <a:t>To ensure the website’s longevity and ability to adapt to changing needs, it should be well-documented and follow coding standards. The codebase should be modular and organized to simplify updates and maintenance. Additionally, a content management system should be in place to enable non-technical users to update and manage the website’s content easily.</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42715906"/>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AD2DF277-531C-43F0-9482-591B3E602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9F39A2-C44C-4081-BED2-874EA793D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3900"/>
            <a:ext cx="12192000" cy="232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882126" y="4905488"/>
            <a:ext cx="10319273" cy="1038112"/>
          </a:xfrm>
        </p:spPr>
        <p:txBody>
          <a:bodyPr vert="horz" lIns="91440" tIns="45720" rIns="91440" bIns="45720" rtlCol="0" anchor="b">
            <a:normAutofit/>
          </a:bodyPr>
          <a:lstStyle/>
          <a:p>
            <a:r>
              <a:rPr lang="en-US" sz="5400" spc="-40" dirty="0">
                <a:solidFill>
                  <a:srgbClr val="FFFFFF"/>
                </a:solidFill>
              </a:rPr>
              <a:t>Use case diagram</a:t>
            </a:r>
          </a:p>
        </p:txBody>
      </p:sp>
      <p:pic>
        <p:nvPicPr>
          <p:cNvPr id="18" name="Picture Placeholder 17" descr="A picture containing outdoor, person, mountain">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8030" b="8030"/>
          <a:stretch/>
        </p:blipFill>
        <p:spPr>
          <a:xfrm>
            <a:off x="1054625" y="341831"/>
            <a:ext cx="4432395" cy="3301985"/>
          </a:xfrm>
          <a:prstGeom prst="rect">
            <a:avLst/>
          </a:prstGeom>
        </p:spPr>
      </p:pic>
      <p:pic>
        <p:nvPicPr>
          <p:cNvPr id="26" name="Picture Placeholder 25" descr="A person standing on a rock">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18124" r="37914" b="-1"/>
          <a:stretch/>
        </p:blipFill>
        <p:spPr>
          <a:xfrm>
            <a:off x="6735488" y="341831"/>
            <a:ext cx="4204996" cy="3301984"/>
          </a:xfrm>
          <a:prstGeom prst="rect">
            <a:avLst/>
          </a:prstGeom>
        </p:spPr>
      </p:pic>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u="sng" kern="1200">
                <a:solidFill>
                  <a:srgbClr val="FFFFFF"/>
                </a:solidFill>
                <a:latin typeface="+mn-lt"/>
                <a:ea typeface="+mn-ea"/>
                <a:cs typeface="+mn-cs"/>
              </a:rPr>
              <a:t>Charity Organization</a:t>
            </a:r>
            <a:endParaRPr lang="en-US" kern="1200">
              <a:solidFill>
                <a:srgbClr val="FFFFFF"/>
              </a:solidFill>
              <a:latin typeface="+mn-lt"/>
              <a:ea typeface="+mn-ea"/>
              <a:cs typeface="+mn-cs"/>
            </a:endParaRPr>
          </a:p>
        </p:txBody>
      </p:sp>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pPr>
            <a:r>
              <a:rPr lang="en-US">
                <a:solidFill>
                  <a:srgbClr val="FFFFFF"/>
                </a:solidFill>
              </a:rPr>
              <a:t>20XX</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14</a:t>
            </a:fld>
            <a:endParaRPr lang="en-US" noProof="0">
              <a:solidFill>
                <a:srgbClr val="FFFFFF"/>
              </a:solidFill>
            </a:endParaRPr>
          </a:p>
        </p:txBody>
      </p:sp>
    </p:spTree>
    <p:extLst>
      <p:ext uri="{BB962C8B-B14F-4D97-AF65-F5344CB8AC3E}">
        <p14:creationId xmlns:p14="http://schemas.microsoft.com/office/powerpoint/2010/main" val="3836591554"/>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E86E94-1DD9-F49F-05EA-456F288F75B5}"/>
              </a:ext>
            </a:extLst>
          </p:cNvPr>
          <p:cNvSpPr/>
          <p:nvPr/>
        </p:nvSpPr>
        <p:spPr>
          <a:xfrm>
            <a:off x="0" y="0"/>
            <a:ext cx="12192001"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35AE619-B914-394B-5887-D5C07700FE64}"/>
              </a:ext>
            </a:extLst>
          </p:cNvPr>
          <p:cNvSpPr>
            <a:spLocks noGrp="1"/>
          </p:cNvSpPr>
          <p:nvPr>
            <p:ph type="ftr" sz="quarter" idx="11"/>
          </p:nvPr>
        </p:nvSpPr>
        <p:spPr/>
        <p:txBody>
          <a:bodyPr/>
          <a:lstStyle/>
          <a:p>
            <a:pPr>
              <a:defRPr/>
            </a:pPr>
            <a:r>
              <a:rPr lang="en-US"/>
              <a:t>Presentation title</a:t>
            </a:r>
            <a:endParaRPr lang="en-US" dirty="0"/>
          </a:p>
        </p:txBody>
      </p:sp>
      <p:pic>
        <p:nvPicPr>
          <p:cNvPr id="8" name="Content Placeholder 7" descr="A diagram of a person's diagram&#10;&#10;Description automatically generated">
            <a:extLst>
              <a:ext uri="{FF2B5EF4-FFF2-40B4-BE49-F238E27FC236}">
                <a16:creationId xmlns:a16="http://schemas.microsoft.com/office/drawing/2014/main" id="{295709AB-58EC-7A97-2CE7-D4D02791FA90}"/>
              </a:ext>
            </a:extLst>
          </p:cNvPr>
          <p:cNvPicPr>
            <a:picLocks noGrp="1" noChangeAspect="1"/>
          </p:cNvPicPr>
          <p:nvPr>
            <p:ph sz="quarter" idx="14"/>
          </p:nvPr>
        </p:nvPicPr>
        <p:blipFill>
          <a:blip r:embed="rId2"/>
          <a:stretch>
            <a:fillRect/>
          </a:stretch>
        </p:blipFill>
        <p:spPr>
          <a:xfrm>
            <a:off x="439591" y="373827"/>
            <a:ext cx="11312817" cy="6192895"/>
          </a:xfrm>
        </p:spPr>
      </p:pic>
      <p:sp>
        <p:nvSpPr>
          <p:cNvPr id="5" name="Date Placeholder 4">
            <a:extLst>
              <a:ext uri="{FF2B5EF4-FFF2-40B4-BE49-F238E27FC236}">
                <a16:creationId xmlns:a16="http://schemas.microsoft.com/office/drawing/2014/main" id="{5CDAD38E-1031-E217-A758-786C0DB2ED59}"/>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4A6BCB84-C99A-777F-DB05-71B52C0722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148812828"/>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A967FE5F-DAA8-4E21-9E81-B5AB6DF91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49045" y="788595"/>
            <a:ext cx="5239263" cy="3745305"/>
          </a:xfrm>
        </p:spPr>
        <p:txBody>
          <a:bodyPr vert="horz" lIns="91440" tIns="45720" rIns="91440" bIns="45720" rtlCol="0" anchor="t">
            <a:normAutofit/>
          </a:bodyPr>
          <a:lstStyle/>
          <a:p>
            <a:r>
              <a:rPr lang="en-US" sz="7200" b="1" kern="1200" spc="-40" baseline="0" dirty="0">
                <a:solidFill>
                  <a:schemeClr val="accent1"/>
                </a:solidFill>
                <a:latin typeface="+mj-lt"/>
                <a:ea typeface="+mj-ea"/>
                <a:cs typeface="+mj-cs"/>
              </a:rPr>
              <a:t>Sequences</a:t>
            </a:r>
          </a:p>
        </p:txBody>
      </p:sp>
      <p:pic>
        <p:nvPicPr>
          <p:cNvPr id="18" name="Picture Placeholder 17" descr="A picture containing outdoor, person, mountain">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r="2" b="5228"/>
          <a:stretch/>
        </p:blipFill>
        <p:spPr>
          <a:xfrm>
            <a:off x="645997" y="3287076"/>
            <a:ext cx="3163043" cy="2660494"/>
          </a:xfrm>
          <a:prstGeom prst="rect">
            <a:avLst/>
          </a:prstGeom>
        </p:spPr>
      </p:pic>
      <p:pic>
        <p:nvPicPr>
          <p:cNvPr id="5" name="Picture 4" descr="A person with a mustache and a mustache holding his hands to his face&#10;&#10;Description automatically generated">
            <a:extLst>
              <a:ext uri="{FF2B5EF4-FFF2-40B4-BE49-F238E27FC236}">
                <a16:creationId xmlns:a16="http://schemas.microsoft.com/office/drawing/2014/main" id="{C794A79A-CF48-98C6-FD14-51D4EDE837E8}"/>
              </a:ext>
            </a:extLst>
          </p:cNvPr>
          <p:cNvPicPr>
            <a:picLocks noChangeAspect="1"/>
          </p:cNvPicPr>
          <p:nvPr/>
        </p:nvPicPr>
        <p:blipFill rotWithShape="1">
          <a:blip r:embed="rId4"/>
          <a:srcRect l="232" t="-6" r="53498" b="9"/>
          <a:stretch/>
        </p:blipFill>
        <p:spPr>
          <a:xfrm>
            <a:off x="6848140" y="506729"/>
            <a:ext cx="4683159" cy="5560695"/>
          </a:xfrm>
          <a:prstGeom prst="rect">
            <a:avLst/>
          </a:prstGeom>
        </p:spPr>
      </p:pic>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328108" y="6356350"/>
            <a:ext cx="4594412" cy="365125"/>
          </a:xfrm>
        </p:spPr>
        <p:txBody>
          <a:bodyPr vert="horz" lIns="91440" tIns="45720" rIns="91440" bIns="45720" rtlCol="0" anchor="ctr">
            <a:normAutofit/>
          </a:bodyPr>
          <a:lstStyle/>
          <a:p>
            <a:pPr>
              <a:spcAft>
                <a:spcPts val="600"/>
              </a:spcAft>
            </a:pPr>
            <a:r>
              <a:rPr lang="en-US" u="sng" kern="1200">
                <a:solidFill>
                  <a:schemeClr val="tx1"/>
                </a:solidFill>
                <a:latin typeface="+mn-lt"/>
                <a:ea typeface="+mn-ea"/>
                <a:cs typeface="+mn-cs"/>
              </a:rPr>
              <a:t>Charity Organization</a:t>
            </a:r>
            <a:endParaRPr lang="en-US" kern="1200">
              <a:solidFill>
                <a:schemeClr val="tx1"/>
              </a:solidFill>
              <a:latin typeface="+mn-lt"/>
              <a:ea typeface="+mn-ea"/>
              <a:cs typeface="+mn-cs"/>
            </a:endParaRPr>
          </a:p>
        </p:txBody>
      </p:sp>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6621562" y="6356349"/>
            <a:ext cx="4352544" cy="365125"/>
          </a:xfrm>
        </p:spPr>
        <p:txBody>
          <a:bodyPr vert="horz" lIns="91440" tIns="45720" rIns="91440" bIns="45720" rtlCol="0" anchor="ctr">
            <a:normAutofit/>
          </a:bodyPr>
          <a:lstStyle/>
          <a:p>
            <a:pPr>
              <a:spcAft>
                <a:spcPts val="600"/>
              </a:spcAft>
            </a:pPr>
            <a:r>
              <a:rPr lang="en-US" dirty="0">
                <a:solidFill>
                  <a:schemeClr val="tx1"/>
                </a:solidFill>
              </a:rPr>
              <a:t>matter</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chemeClr val="tx1"/>
                </a:solidFill>
              </a:rPr>
              <a:pPr lvl="0">
                <a:spcAft>
                  <a:spcPts val="600"/>
                </a:spcAft>
              </a:pPr>
              <a:t>16</a:t>
            </a:fld>
            <a:endParaRPr lang="en-US" noProof="0">
              <a:solidFill>
                <a:schemeClr val="tx1"/>
              </a:solidFill>
            </a:endParaRPr>
          </a:p>
        </p:txBody>
      </p:sp>
    </p:spTree>
    <p:extLst>
      <p:ext uri="{BB962C8B-B14F-4D97-AF65-F5344CB8AC3E}">
        <p14:creationId xmlns:p14="http://schemas.microsoft.com/office/powerpoint/2010/main" val="296552888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9F4A6-654A-83F6-6F7F-E75A929739B4}"/>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1C88C628-11E1-8131-A384-A7271C12B751}"/>
              </a:ext>
            </a:extLst>
          </p:cNvPr>
          <p:cNvSpPr>
            <a:spLocks noGrp="1"/>
          </p:cNvSpPr>
          <p:nvPr>
            <p:ph type="ftr" sz="quarter" idx="11"/>
          </p:nvPr>
        </p:nvSpPr>
        <p:spPr/>
        <p:txBody>
          <a:bodyPr/>
          <a:lstStyle/>
          <a:p>
            <a:pPr>
              <a:defRPr/>
            </a:pPr>
            <a:r>
              <a:rPr lang="en-US"/>
              <a:t>Presentation title</a:t>
            </a:r>
            <a:endParaRPr lang="en-US" dirty="0"/>
          </a:p>
        </p:txBody>
      </p:sp>
      <p:sp>
        <p:nvSpPr>
          <p:cNvPr id="5" name="Date Placeholder 4">
            <a:extLst>
              <a:ext uri="{FF2B5EF4-FFF2-40B4-BE49-F238E27FC236}">
                <a16:creationId xmlns:a16="http://schemas.microsoft.com/office/drawing/2014/main" id="{663C59A2-C42A-6163-F8C8-2704AEA6FF5A}"/>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82745071-5191-B641-977C-97EF6B68E9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7" name="Rectangle 6">
            <a:extLst>
              <a:ext uri="{FF2B5EF4-FFF2-40B4-BE49-F238E27FC236}">
                <a16:creationId xmlns:a16="http://schemas.microsoft.com/office/drawing/2014/main" id="{186BEB05-66DA-DC9E-F14D-09C0685C4BA1}"/>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4D3A455-EBA7-E15F-60DD-AD4F50155EB6}"/>
              </a:ext>
            </a:extLst>
          </p:cNvPr>
          <p:cNvPicPr>
            <a:picLocks noChangeAspect="1"/>
          </p:cNvPicPr>
          <p:nvPr/>
        </p:nvPicPr>
        <p:blipFill>
          <a:blip r:embed="rId2"/>
          <a:stretch>
            <a:fillRect/>
          </a:stretch>
        </p:blipFill>
        <p:spPr>
          <a:xfrm>
            <a:off x="416359" y="220649"/>
            <a:ext cx="11359281" cy="6416702"/>
          </a:xfrm>
          <a:prstGeom prst="rect">
            <a:avLst/>
          </a:prstGeom>
        </p:spPr>
      </p:pic>
    </p:spTree>
    <p:extLst>
      <p:ext uri="{BB962C8B-B14F-4D97-AF65-F5344CB8AC3E}">
        <p14:creationId xmlns:p14="http://schemas.microsoft.com/office/powerpoint/2010/main" val="2372879601"/>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CC7BDF-6FED-B091-652E-43F7FA375A47}"/>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038E72F-1036-B41A-0BC0-3E3E4C617073}"/>
              </a:ext>
            </a:extLst>
          </p:cNvPr>
          <p:cNvSpPr>
            <a:spLocks noGrp="1"/>
          </p:cNvSpPr>
          <p:nvPr>
            <p:ph type="ftr" sz="quarter" idx="11"/>
          </p:nvPr>
        </p:nvSpPr>
        <p:spPr/>
        <p:txBody>
          <a:bodyPr/>
          <a:lstStyle/>
          <a:p>
            <a:pPr>
              <a:defRPr/>
            </a:pPr>
            <a:r>
              <a:rPr lang="en-US"/>
              <a:t>Presentation title</a:t>
            </a:r>
            <a:endParaRPr lang="en-US" dirty="0"/>
          </a:p>
        </p:txBody>
      </p:sp>
      <p:pic>
        <p:nvPicPr>
          <p:cNvPr id="9" name="Content Placeholder 8" descr="A diagram of a software application&#10;&#10;Description automatically generated">
            <a:extLst>
              <a:ext uri="{FF2B5EF4-FFF2-40B4-BE49-F238E27FC236}">
                <a16:creationId xmlns:a16="http://schemas.microsoft.com/office/drawing/2014/main" id="{F05712E5-D4EF-8C91-DF42-8DEC2CBB8944}"/>
              </a:ext>
            </a:extLst>
          </p:cNvPr>
          <p:cNvPicPr>
            <a:picLocks noGrp="1" noChangeAspect="1"/>
          </p:cNvPicPr>
          <p:nvPr>
            <p:ph sz="quarter" idx="14"/>
          </p:nvPr>
        </p:nvPicPr>
        <p:blipFill>
          <a:blip r:embed="rId2"/>
          <a:stretch>
            <a:fillRect/>
          </a:stretch>
        </p:blipFill>
        <p:spPr>
          <a:xfrm>
            <a:off x="456734" y="136525"/>
            <a:ext cx="11224726" cy="6523815"/>
          </a:xfrm>
        </p:spPr>
      </p:pic>
      <p:sp>
        <p:nvSpPr>
          <p:cNvPr id="6" name="Slide Number Placeholder 5">
            <a:extLst>
              <a:ext uri="{FF2B5EF4-FFF2-40B4-BE49-F238E27FC236}">
                <a16:creationId xmlns:a16="http://schemas.microsoft.com/office/drawing/2014/main" id="{6DBB3360-EFB4-C61F-994E-0D5C177767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144038767"/>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73828-131D-35DF-6912-4B0614CC380A}"/>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477E489-F8B2-5B55-8435-726F967E627C}"/>
              </a:ext>
            </a:extLst>
          </p:cNvPr>
          <p:cNvSpPr>
            <a:spLocks noGrp="1"/>
          </p:cNvSpPr>
          <p:nvPr>
            <p:ph type="ftr" sz="quarter" idx="11"/>
          </p:nvPr>
        </p:nvSpPr>
        <p:spPr/>
        <p:txBody>
          <a:bodyPr/>
          <a:lstStyle/>
          <a:p>
            <a:pPr>
              <a:defRPr/>
            </a:pPr>
            <a:r>
              <a:rPr lang="en-US"/>
              <a:t>Presentation title</a:t>
            </a:r>
            <a:endParaRPr lang="en-US" dirty="0"/>
          </a:p>
        </p:txBody>
      </p:sp>
      <p:pic>
        <p:nvPicPr>
          <p:cNvPr id="10" name="Content Placeholder 9">
            <a:extLst>
              <a:ext uri="{FF2B5EF4-FFF2-40B4-BE49-F238E27FC236}">
                <a16:creationId xmlns:a16="http://schemas.microsoft.com/office/drawing/2014/main" id="{6EE07A1D-0576-47B1-BBB3-A282327E8631}"/>
              </a:ext>
            </a:extLst>
          </p:cNvPr>
          <p:cNvPicPr>
            <a:picLocks noGrp="1" noChangeAspect="1"/>
          </p:cNvPicPr>
          <p:nvPr>
            <p:ph sz="quarter" idx="14"/>
          </p:nvPr>
        </p:nvPicPr>
        <p:blipFill>
          <a:blip r:embed="rId2"/>
          <a:stretch>
            <a:fillRect/>
          </a:stretch>
        </p:blipFill>
        <p:spPr>
          <a:xfrm>
            <a:off x="5841190" y="996950"/>
            <a:ext cx="3530633" cy="4545013"/>
          </a:xfrm>
        </p:spPr>
      </p:pic>
      <p:sp>
        <p:nvSpPr>
          <p:cNvPr id="5" name="Date Placeholder 4">
            <a:extLst>
              <a:ext uri="{FF2B5EF4-FFF2-40B4-BE49-F238E27FC236}">
                <a16:creationId xmlns:a16="http://schemas.microsoft.com/office/drawing/2014/main" id="{EFE4DA3E-677F-B6B0-6B86-6797D77841F2}"/>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4DBFA674-0DF0-027B-268A-D34B0559C9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7" name="Rectangle 6">
            <a:extLst>
              <a:ext uri="{FF2B5EF4-FFF2-40B4-BE49-F238E27FC236}">
                <a16:creationId xmlns:a16="http://schemas.microsoft.com/office/drawing/2014/main" id="{2F5EB85B-2E18-96C9-1D29-5E9A44C73984}"/>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D2B9870-738C-1850-AC19-95C7EDC45A69}"/>
              </a:ext>
            </a:extLst>
          </p:cNvPr>
          <p:cNvPicPr>
            <a:picLocks noChangeAspect="1"/>
          </p:cNvPicPr>
          <p:nvPr/>
        </p:nvPicPr>
        <p:blipFill>
          <a:blip r:embed="rId2"/>
          <a:stretch>
            <a:fillRect/>
          </a:stretch>
        </p:blipFill>
        <p:spPr>
          <a:xfrm>
            <a:off x="743688" y="220120"/>
            <a:ext cx="10704623" cy="6417759"/>
          </a:xfrm>
          <a:prstGeom prst="rect">
            <a:avLst/>
          </a:prstGeom>
        </p:spPr>
      </p:pic>
    </p:spTree>
    <p:extLst>
      <p:ext uri="{BB962C8B-B14F-4D97-AF65-F5344CB8AC3E}">
        <p14:creationId xmlns:p14="http://schemas.microsoft.com/office/powerpoint/2010/main" val="3610425664"/>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normAutofit/>
          </a:bodyPr>
          <a:lstStyle/>
          <a:p>
            <a:pPr marL="457200" marR="0">
              <a:lnSpc>
                <a:spcPct val="107000"/>
              </a:lnSpc>
              <a:spcBef>
                <a:spcPts val="0"/>
              </a:spcBef>
              <a:spcAft>
                <a:spcPts val="800"/>
              </a:spcAft>
            </a:pPr>
            <a:r>
              <a:rPr lang="en-US" sz="8800" b="1" kern="100" dirty="0">
                <a:effectLst/>
                <a:latin typeface="Calibri" panose="020F0502020204030204" pitchFamily="34" charset="0"/>
                <a:ea typeface="Calibri" panose="020F0502020204030204" pitchFamily="34" charset="0"/>
                <a:cs typeface="Arial" panose="020B0604020202020204" pitchFamily="34" charset="0"/>
              </a:rPr>
              <a:t>Charity Organization</a:t>
            </a:r>
            <a:endParaRPr lang="en-US" sz="8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Placeholder 4" descr="A picture containing mountain, sky, outdoor, nature, sunrise ">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118282" y="0"/>
            <a:ext cx="4078234" cy="6858000"/>
          </a:xfrm>
        </p:spPr>
      </p:pic>
    </p:spTree>
    <p:extLst>
      <p:ext uri="{BB962C8B-B14F-4D97-AF65-F5344CB8AC3E}">
        <p14:creationId xmlns:p14="http://schemas.microsoft.com/office/powerpoint/2010/main" val="2720718388"/>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5E805F-9298-5EDD-4750-F0CC13D39A40}"/>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0F8B7E05-8405-2EF4-075B-15F61B07DE66}"/>
              </a:ext>
            </a:extLst>
          </p:cNvPr>
          <p:cNvSpPr>
            <a:spLocks noGrp="1"/>
          </p:cNvSpPr>
          <p:nvPr>
            <p:ph type="ftr" sz="quarter" idx="11"/>
          </p:nvPr>
        </p:nvSpPr>
        <p:spPr/>
        <p:txBody>
          <a:bodyPr/>
          <a:lstStyle/>
          <a:p>
            <a:pPr>
              <a:defRPr/>
            </a:pPr>
            <a:r>
              <a:rPr lang="en-US"/>
              <a:t>Presentation title</a:t>
            </a:r>
            <a:endParaRPr lang="en-US" dirty="0"/>
          </a:p>
        </p:txBody>
      </p:sp>
      <p:sp>
        <p:nvSpPr>
          <p:cNvPr id="5" name="Date Placeholder 4">
            <a:extLst>
              <a:ext uri="{FF2B5EF4-FFF2-40B4-BE49-F238E27FC236}">
                <a16:creationId xmlns:a16="http://schemas.microsoft.com/office/drawing/2014/main" id="{D990FF59-B3AD-8533-C0B8-D2343BBFC2D1}"/>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DE1E6330-5B99-07D8-5C5E-DB80306D94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Picture 7">
            <a:extLst>
              <a:ext uri="{FF2B5EF4-FFF2-40B4-BE49-F238E27FC236}">
                <a16:creationId xmlns:a16="http://schemas.microsoft.com/office/drawing/2014/main" id="{550D8704-271B-7327-9914-1362363ED9B5}"/>
              </a:ext>
            </a:extLst>
          </p:cNvPr>
          <p:cNvPicPr>
            <a:picLocks noChangeAspect="1"/>
          </p:cNvPicPr>
          <p:nvPr/>
        </p:nvPicPr>
        <p:blipFill>
          <a:blip r:embed="rId2"/>
          <a:stretch>
            <a:fillRect/>
          </a:stretch>
        </p:blipFill>
        <p:spPr>
          <a:xfrm>
            <a:off x="516835" y="133350"/>
            <a:ext cx="11203388" cy="6591300"/>
          </a:xfrm>
          <a:prstGeom prst="rect">
            <a:avLst/>
          </a:prstGeom>
        </p:spPr>
      </p:pic>
    </p:spTree>
    <p:extLst>
      <p:ext uri="{BB962C8B-B14F-4D97-AF65-F5344CB8AC3E}">
        <p14:creationId xmlns:p14="http://schemas.microsoft.com/office/powerpoint/2010/main" val="4237525555"/>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C867DF-8645-18C8-57D3-1718868458E7}"/>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FD0E774E-5307-99E1-2C30-908C83FC0192}"/>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AECCB8F5-097F-97B5-5786-DEB90777FA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Content Placeholder 12" descr="A diagram of a website&#10;&#10;Description automatically generated with medium confidence">
            <a:extLst>
              <a:ext uri="{FF2B5EF4-FFF2-40B4-BE49-F238E27FC236}">
                <a16:creationId xmlns:a16="http://schemas.microsoft.com/office/drawing/2014/main" id="{6A5C30D0-DF27-81E6-8920-A0F252A06317}"/>
              </a:ext>
            </a:extLst>
          </p:cNvPr>
          <p:cNvPicPr>
            <a:picLocks noGrp="1" noChangeAspect="1"/>
          </p:cNvPicPr>
          <p:nvPr>
            <p:ph sz="quarter" idx="14"/>
          </p:nvPr>
        </p:nvPicPr>
        <p:blipFill>
          <a:blip r:embed="rId2"/>
          <a:stretch>
            <a:fillRect/>
          </a:stretch>
        </p:blipFill>
        <p:spPr>
          <a:xfrm>
            <a:off x="438072" y="261257"/>
            <a:ext cx="11243388" cy="6335485"/>
          </a:xfrm>
        </p:spPr>
      </p:pic>
    </p:spTree>
    <p:extLst>
      <p:ext uri="{BB962C8B-B14F-4D97-AF65-F5344CB8AC3E}">
        <p14:creationId xmlns:p14="http://schemas.microsoft.com/office/powerpoint/2010/main" val="424895460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E3E395-0439-1C7C-7CBB-994C7F0C358B}"/>
              </a:ext>
            </a:extLst>
          </p:cNvPr>
          <p:cNvSpPr/>
          <p:nvPr/>
        </p:nvSpPr>
        <p:spPr>
          <a:xfrm>
            <a:off x="0" y="0"/>
            <a:ext cx="3856383"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a:extLst>
              <a:ext uri="{FF2B5EF4-FFF2-40B4-BE49-F238E27FC236}">
                <a16:creationId xmlns:a16="http://schemas.microsoft.com/office/drawing/2014/main" id="{96CC41F4-F2A7-A15E-0F97-576D2BD63165}"/>
              </a:ext>
            </a:extLst>
          </p:cNvPr>
          <p:cNvPicPr>
            <a:picLocks noGrp="1" noChangeAspect="1"/>
          </p:cNvPicPr>
          <p:nvPr>
            <p:ph sz="quarter" idx="14"/>
          </p:nvPr>
        </p:nvPicPr>
        <p:blipFill rotWithShape="1">
          <a:blip r:embed="rId2"/>
          <a:srcRect l="19235" t="-461" r="14439" b="461"/>
          <a:stretch/>
        </p:blipFill>
        <p:spPr>
          <a:xfrm>
            <a:off x="5487385" y="890334"/>
            <a:ext cx="5359179" cy="4588115"/>
          </a:xfrm>
          <a:prstGeom prst="flowChartConnector">
            <a:avLst/>
          </a:prstGeom>
        </p:spPr>
      </p:pic>
      <p:sp>
        <p:nvSpPr>
          <p:cNvPr id="2" name="Title 1">
            <a:extLst>
              <a:ext uri="{FF2B5EF4-FFF2-40B4-BE49-F238E27FC236}">
                <a16:creationId xmlns:a16="http://schemas.microsoft.com/office/drawing/2014/main" id="{5A393B4F-6CE2-11EF-27F2-FB46568FEE9E}"/>
              </a:ext>
            </a:extLst>
          </p:cNvPr>
          <p:cNvSpPr>
            <a:spLocks noGrp="1"/>
          </p:cNvSpPr>
          <p:nvPr>
            <p:ph type="title"/>
          </p:nvPr>
        </p:nvSpPr>
        <p:spPr>
          <a:xfrm>
            <a:off x="541611" y="3428999"/>
            <a:ext cx="3262203" cy="1864581"/>
          </a:xfrm>
        </p:spPr>
        <p:txBody>
          <a:bodyPr>
            <a:normAutofit/>
          </a:bodyPr>
          <a:lstStyle/>
          <a:p>
            <a:r>
              <a:rPr lang="en-US" sz="5400" dirty="0"/>
              <a:t>Activity</a:t>
            </a:r>
            <a:br>
              <a:rPr lang="en-US" sz="5400" dirty="0"/>
            </a:br>
            <a:r>
              <a:rPr lang="en-US" sz="5400" dirty="0"/>
              <a:t>Diagram </a:t>
            </a:r>
          </a:p>
        </p:txBody>
      </p:sp>
      <p:sp>
        <p:nvSpPr>
          <p:cNvPr id="3" name="Footer Placeholder 2">
            <a:extLst>
              <a:ext uri="{FF2B5EF4-FFF2-40B4-BE49-F238E27FC236}">
                <a16:creationId xmlns:a16="http://schemas.microsoft.com/office/drawing/2014/main" id="{E66F8CE3-31F0-742E-C6F2-EDD77DE82C34}"/>
              </a:ext>
            </a:extLst>
          </p:cNvPr>
          <p:cNvSpPr>
            <a:spLocks noGrp="1"/>
          </p:cNvSpPr>
          <p:nvPr>
            <p:ph type="ftr" sz="quarter" idx="11"/>
          </p:nvPr>
        </p:nvSpPr>
        <p:spPr/>
        <p:txBody>
          <a:bodyPr/>
          <a:lstStyle/>
          <a:p>
            <a:pPr>
              <a:defRPr/>
            </a:pPr>
            <a:r>
              <a:rPr lang="en-US"/>
              <a:t>Presentation title</a:t>
            </a:r>
            <a:endParaRPr lang="en-US" dirty="0"/>
          </a:p>
        </p:txBody>
      </p:sp>
      <p:sp>
        <p:nvSpPr>
          <p:cNvPr id="5" name="Date Placeholder 4">
            <a:extLst>
              <a:ext uri="{FF2B5EF4-FFF2-40B4-BE49-F238E27FC236}">
                <a16:creationId xmlns:a16="http://schemas.microsoft.com/office/drawing/2014/main" id="{6E6F5FA8-C072-9E8D-F03D-30AC68255A4A}"/>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3037F3A6-2338-7084-C7B5-762A18568A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012051955"/>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5D1B2A-9086-7F3E-0892-1EF31E4FC427}"/>
              </a:ext>
            </a:extLst>
          </p:cNvPr>
          <p:cNvSpPr/>
          <p:nvPr/>
        </p:nvSpPr>
        <p:spPr>
          <a:xfrm>
            <a:off x="479132" y="265057"/>
            <a:ext cx="11202328" cy="63278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6DC16E80-0218-56BC-683D-640DC9791C10}"/>
              </a:ext>
            </a:extLst>
          </p:cNvPr>
          <p:cNvPicPr>
            <a:picLocks noGrp="1" noChangeAspect="1"/>
          </p:cNvPicPr>
          <p:nvPr>
            <p:ph sz="quarter" idx="14"/>
          </p:nvPr>
        </p:nvPicPr>
        <p:blipFill>
          <a:blip r:embed="rId2"/>
          <a:stretch>
            <a:fillRect/>
          </a:stretch>
        </p:blipFill>
        <p:spPr>
          <a:xfrm>
            <a:off x="2551763" y="615371"/>
            <a:ext cx="7088474" cy="5611176"/>
          </a:xfrm>
        </p:spPr>
      </p:pic>
      <p:sp>
        <p:nvSpPr>
          <p:cNvPr id="5" name="Date Placeholder 4">
            <a:extLst>
              <a:ext uri="{FF2B5EF4-FFF2-40B4-BE49-F238E27FC236}">
                <a16:creationId xmlns:a16="http://schemas.microsoft.com/office/drawing/2014/main" id="{7754AA0B-18B4-368D-1F2F-C8A9CD04F0E5}"/>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12FDCDBE-9FA1-AEA6-1A67-0FBB57AFFB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41165604"/>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5D1B2A-9086-7F3E-0892-1EF31E4FC427}"/>
              </a:ext>
            </a:extLst>
          </p:cNvPr>
          <p:cNvSpPr/>
          <p:nvPr/>
        </p:nvSpPr>
        <p:spPr>
          <a:xfrm>
            <a:off x="479132" y="265057"/>
            <a:ext cx="11202328" cy="63278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754AA0B-18B4-368D-1F2F-C8A9CD04F0E5}"/>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12FDCDBE-9FA1-AEA6-1A67-0FBB57AFFB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4" name="Content Placeholder 3" descr="A diagram of a person's work flow&#10;&#10;Description automatically generated">
            <a:extLst>
              <a:ext uri="{FF2B5EF4-FFF2-40B4-BE49-F238E27FC236}">
                <a16:creationId xmlns:a16="http://schemas.microsoft.com/office/drawing/2014/main" id="{3DF91072-07FA-9D9B-204B-9F8BD97DA594}"/>
              </a:ext>
            </a:extLst>
          </p:cNvPr>
          <p:cNvPicPr>
            <a:picLocks noGrp="1" noChangeAspect="1"/>
          </p:cNvPicPr>
          <p:nvPr>
            <p:ph sz="quarter" idx="14"/>
          </p:nvPr>
        </p:nvPicPr>
        <p:blipFill>
          <a:blip r:embed="rId2"/>
          <a:stretch>
            <a:fillRect/>
          </a:stretch>
        </p:blipFill>
        <p:spPr>
          <a:xfrm>
            <a:off x="479132" y="365760"/>
            <a:ext cx="11327832" cy="5723923"/>
          </a:xfrm>
        </p:spPr>
      </p:pic>
    </p:spTree>
    <p:extLst>
      <p:ext uri="{BB962C8B-B14F-4D97-AF65-F5344CB8AC3E}">
        <p14:creationId xmlns:p14="http://schemas.microsoft.com/office/powerpoint/2010/main" val="839950242"/>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5D1B2A-9086-7F3E-0892-1EF31E4FC427}"/>
              </a:ext>
            </a:extLst>
          </p:cNvPr>
          <p:cNvSpPr/>
          <p:nvPr/>
        </p:nvSpPr>
        <p:spPr>
          <a:xfrm>
            <a:off x="479132" y="265057"/>
            <a:ext cx="11202328" cy="63278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754AA0B-18B4-368D-1F2F-C8A9CD04F0E5}"/>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12FDCDBE-9FA1-AEA6-1A67-0FBB57AFFB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4" name="Content Placeholder 3" descr="A diagram of a software flowchart&#10;&#10;Description automatically generated">
            <a:extLst>
              <a:ext uri="{FF2B5EF4-FFF2-40B4-BE49-F238E27FC236}">
                <a16:creationId xmlns:a16="http://schemas.microsoft.com/office/drawing/2014/main" id="{FBC9ED77-D959-05B9-8EBF-F114C6912FFC}"/>
              </a:ext>
            </a:extLst>
          </p:cNvPr>
          <p:cNvPicPr>
            <a:picLocks noGrp="1" noChangeAspect="1"/>
          </p:cNvPicPr>
          <p:nvPr>
            <p:ph sz="quarter" idx="14"/>
          </p:nvPr>
        </p:nvPicPr>
        <p:blipFill>
          <a:blip r:embed="rId2"/>
          <a:stretch>
            <a:fillRect/>
          </a:stretch>
        </p:blipFill>
        <p:spPr>
          <a:xfrm>
            <a:off x="2043357" y="277185"/>
            <a:ext cx="9007167" cy="6303627"/>
          </a:xfrm>
        </p:spPr>
      </p:pic>
    </p:spTree>
    <p:extLst>
      <p:ext uri="{BB962C8B-B14F-4D97-AF65-F5344CB8AC3E}">
        <p14:creationId xmlns:p14="http://schemas.microsoft.com/office/powerpoint/2010/main" val="2059359462"/>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CE10D5-8D84-0758-C565-C019BE23E47A}"/>
              </a:ext>
            </a:extLst>
          </p:cNvPr>
          <p:cNvSpPr/>
          <p:nvPr/>
        </p:nvSpPr>
        <p:spPr>
          <a:xfrm>
            <a:off x="0" y="0"/>
            <a:ext cx="7123037" cy="67202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49045" y="790687"/>
            <a:ext cx="4050176" cy="2946426"/>
          </a:xfrm>
        </p:spPr>
        <p:txBody>
          <a:bodyPr vert="horz" lIns="91440" tIns="45720" rIns="91440" bIns="45720" rtlCol="0" anchor="t">
            <a:normAutofit/>
          </a:bodyPr>
          <a:lstStyle/>
          <a:p>
            <a:r>
              <a:rPr lang="en-US" sz="7200" dirty="0"/>
              <a:t>State </a:t>
            </a:r>
            <a:br>
              <a:rPr lang="en-US" sz="7200" dirty="0"/>
            </a:br>
            <a:r>
              <a:rPr lang="en-US" sz="7200" dirty="0"/>
              <a:t>Diagram</a:t>
            </a:r>
            <a:endParaRPr lang="en-US" sz="7200" spc="-40" dirty="0">
              <a:solidFill>
                <a:srgbClr val="FFFFFF"/>
              </a:solidFill>
            </a:endParaRP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328108" y="6356350"/>
            <a:ext cx="4545106" cy="365125"/>
          </a:xfrm>
        </p:spPr>
        <p:txBody>
          <a:bodyPr vert="horz" lIns="91440" tIns="45720" rIns="91440" bIns="45720" rtlCol="0" anchor="ctr">
            <a:normAutofit/>
          </a:bodyPr>
          <a:lstStyle/>
          <a:p>
            <a:pPr marL="0" marR="0">
              <a:lnSpc>
                <a:spcPct val="107000"/>
              </a:lnSpc>
              <a:spcBef>
                <a:spcPts val="0"/>
              </a:spcBef>
              <a:spcAft>
                <a:spcPts val="800"/>
              </a:spcAft>
            </a:pPr>
            <a:r>
              <a:rPr lang="en-US" sz="1100" u="sng" dirty="0">
                <a:effectLst/>
                <a:latin typeface="Calibri" panose="020F0502020204030204" pitchFamily="34" charset="0"/>
                <a:ea typeface="Calibri" panose="020F0502020204030204" pitchFamily="34" charset="0"/>
                <a:cs typeface="Arial" panose="020B0604020202020204" pitchFamily="34" charset="0"/>
              </a:rPr>
              <a:t>Charity Organization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Picture Placeholder 21" descr="A picture containing nature, outdoor, snow, mountain">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7719" r="11394" b="2"/>
          <a:stretch/>
        </p:blipFill>
        <p:spPr>
          <a:xfrm>
            <a:off x="7753973" y="4569892"/>
            <a:ext cx="3612019" cy="2031761"/>
          </a:xfrm>
          <a:prstGeom prst="rect">
            <a:avLst/>
          </a:prstGeo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pPr>
            <a:r>
              <a:rPr lang="en-US">
                <a:solidFill>
                  <a:srgbClr val="FFFFFF"/>
                </a:solidFill>
              </a:rPr>
              <a:t>20XX</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26</a:t>
            </a:fld>
            <a:endParaRPr lang="en-US" noProof="0">
              <a:solidFill>
                <a:srgbClr val="FFFFFF"/>
              </a:solidFill>
            </a:endParaRPr>
          </a:p>
        </p:txBody>
      </p:sp>
      <p:pic>
        <p:nvPicPr>
          <p:cNvPr id="18" name="Picture Placeholder 17" descr="A picture containing outdoor, person, mountain">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0778" r="331" b="-2"/>
          <a:stretch/>
        </p:blipFill>
        <p:spPr>
          <a:xfrm>
            <a:off x="7753973" y="256347"/>
            <a:ext cx="3612019" cy="4019689"/>
          </a:xfrm>
          <a:prstGeom prst="rect">
            <a:avLst/>
          </a:prstGeom>
        </p:spPr>
      </p:pic>
    </p:spTree>
    <p:extLst>
      <p:ext uri="{BB962C8B-B14F-4D97-AF65-F5344CB8AC3E}">
        <p14:creationId xmlns:p14="http://schemas.microsoft.com/office/powerpoint/2010/main" val="4115282556"/>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135E-55FA-1981-B49F-1D01BB6B04A6}"/>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5C556EA3-C18B-34B2-1A2E-A92FABC07075}"/>
              </a:ext>
            </a:extLst>
          </p:cNvPr>
          <p:cNvSpPr>
            <a:spLocks noGrp="1"/>
          </p:cNvSpPr>
          <p:nvPr>
            <p:ph sz="quarter" idx="14"/>
          </p:nvPr>
        </p:nvSpPr>
        <p:spPr/>
        <p:txBody>
          <a:bodyPr/>
          <a:lstStyle/>
          <a:p>
            <a:endParaRPr lang="en-US"/>
          </a:p>
        </p:txBody>
      </p:sp>
      <p:sp>
        <p:nvSpPr>
          <p:cNvPr id="5" name="Date Placeholder 4">
            <a:extLst>
              <a:ext uri="{FF2B5EF4-FFF2-40B4-BE49-F238E27FC236}">
                <a16:creationId xmlns:a16="http://schemas.microsoft.com/office/drawing/2014/main" id="{5CEA19DD-C306-F209-4989-1BEA206EB1FB}"/>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5F94FE37-2DDF-D068-D0BC-E8C75CE7EC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7" name="Picture 6">
            <a:extLst>
              <a:ext uri="{FF2B5EF4-FFF2-40B4-BE49-F238E27FC236}">
                <a16:creationId xmlns:a16="http://schemas.microsoft.com/office/drawing/2014/main" id="{1200F0D9-D0F7-8E11-3D9F-0787AA5516F4}"/>
              </a:ext>
            </a:extLst>
          </p:cNvPr>
          <p:cNvPicPr>
            <a:picLocks noChangeAspect="1"/>
          </p:cNvPicPr>
          <p:nvPr/>
        </p:nvPicPr>
        <p:blipFill>
          <a:blip r:embed="rId2"/>
          <a:stretch>
            <a:fillRect/>
          </a:stretch>
        </p:blipFill>
        <p:spPr>
          <a:xfrm>
            <a:off x="258680" y="264125"/>
            <a:ext cx="11693335" cy="6273517"/>
          </a:xfrm>
          <a:prstGeom prst="rect">
            <a:avLst/>
          </a:prstGeom>
        </p:spPr>
      </p:pic>
    </p:spTree>
    <p:extLst>
      <p:ext uri="{BB962C8B-B14F-4D97-AF65-F5344CB8AC3E}">
        <p14:creationId xmlns:p14="http://schemas.microsoft.com/office/powerpoint/2010/main" val="4005813888"/>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8496F9E6-7D7F-477E-831D-86060A341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4A04D0AA-B3F0-69C7-52AD-4DA71365029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defRPr/>
            </a:pPr>
            <a:r>
              <a:rPr lang="en-US"/>
              <a:t>20XX</a:t>
            </a:r>
          </a:p>
        </p:txBody>
      </p:sp>
      <p:sp>
        <p:nvSpPr>
          <p:cNvPr id="6" name="Slide Number Placeholder 5">
            <a:extLst>
              <a:ext uri="{FF2B5EF4-FFF2-40B4-BE49-F238E27FC236}">
                <a16:creationId xmlns:a16="http://schemas.microsoft.com/office/drawing/2014/main" id="{6C246638-4DA5-A8E6-0CAE-B4AE5D26406A}"/>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28</a:t>
            </a:fld>
            <a:endParaRPr kumimoji="0" lang="en-US" b="0" i="0" u="none" strike="noStrike" cap="none" spc="0" normalizeH="0" baseline="0" noProof="0">
              <a:ln>
                <a:noFill/>
              </a:ln>
              <a:effectLst/>
              <a:uLnTx/>
              <a:uFillTx/>
            </a:endParaRPr>
          </a:p>
        </p:txBody>
      </p:sp>
      <p:pic>
        <p:nvPicPr>
          <p:cNvPr id="1026" name="Picture 2" descr="The Business Model Canvas (BMC) - Top of mind - comma, brand strategists">
            <a:extLst>
              <a:ext uri="{FF2B5EF4-FFF2-40B4-BE49-F238E27FC236}">
                <a16:creationId xmlns:a16="http://schemas.microsoft.com/office/drawing/2014/main" id="{C343F8F2-47AB-95BB-6A7B-FAE31472973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5638764" y="870979"/>
            <a:ext cx="5727228" cy="34842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3EEF2B-D71E-085C-D699-9A0983E050D9}"/>
              </a:ext>
            </a:extLst>
          </p:cNvPr>
          <p:cNvSpPr>
            <a:spLocks noGrp="1"/>
          </p:cNvSpPr>
          <p:nvPr>
            <p:ph type="title"/>
          </p:nvPr>
        </p:nvSpPr>
        <p:spPr>
          <a:xfrm>
            <a:off x="991835" y="870979"/>
            <a:ext cx="4105835" cy="2053775"/>
          </a:xfrm>
        </p:spPr>
        <p:txBody>
          <a:bodyPr vert="horz" lIns="91440" tIns="45720" rIns="91440" bIns="45720" rtlCol="0" anchor="t">
            <a:normAutofit/>
          </a:bodyPr>
          <a:lstStyle/>
          <a:p>
            <a:pPr>
              <a:lnSpc>
                <a:spcPct val="90000"/>
              </a:lnSpc>
            </a:pPr>
            <a:r>
              <a:rPr lang="en-US" sz="8800" spc="-40" dirty="0">
                <a:solidFill>
                  <a:schemeClr val="accent1"/>
                </a:solidFill>
              </a:rPr>
              <a:t>BMC</a:t>
            </a:r>
          </a:p>
        </p:txBody>
      </p:sp>
      <p:sp>
        <p:nvSpPr>
          <p:cNvPr id="3" name="Rectangle 2">
            <a:extLst>
              <a:ext uri="{FF2B5EF4-FFF2-40B4-BE49-F238E27FC236}">
                <a16:creationId xmlns:a16="http://schemas.microsoft.com/office/drawing/2014/main" id="{B152CD35-4469-DCE1-8980-A4C9ED5AA192}"/>
              </a:ext>
            </a:extLst>
          </p:cNvPr>
          <p:cNvSpPr/>
          <p:nvPr/>
        </p:nvSpPr>
        <p:spPr>
          <a:xfrm>
            <a:off x="0" y="4705424"/>
            <a:ext cx="12192000" cy="2152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799946"/>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1AE552-7A25-405D-93B7-9A1D81D16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412C0A-EEB8-4BEB-A856-F28EC853D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125A953B-24E8-1535-0B2C-066F18390DD9}"/>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defRPr/>
            </a:pPr>
            <a:r>
              <a:rPr lang="en-US" kern="1200">
                <a:solidFill>
                  <a:srgbClr val="FFFFFF"/>
                </a:solidFill>
                <a:latin typeface="+mn-lt"/>
                <a:ea typeface="+mn-ea"/>
                <a:cs typeface="+mn-cs"/>
              </a:rPr>
              <a:t>Presentation title</a:t>
            </a:r>
          </a:p>
        </p:txBody>
      </p:sp>
      <p:sp>
        <p:nvSpPr>
          <p:cNvPr id="5" name="Date Placeholder 4">
            <a:extLst>
              <a:ext uri="{FF2B5EF4-FFF2-40B4-BE49-F238E27FC236}">
                <a16:creationId xmlns:a16="http://schemas.microsoft.com/office/drawing/2014/main" id="{ABC62FB3-83FB-3204-9E30-83E45875206B}"/>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defRPr/>
            </a:pPr>
            <a:r>
              <a:rPr lang="en-US">
                <a:solidFill>
                  <a:srgbClr val="FFFFFF"/>
                </a:solidFill>
              </a:rPr>
              <a:t>20XX</a:t>
            </a:r>
          </a:p>
        </p:txBody>
      </p:sp>
      <p:sp>
        <p:nvSpPr>
          <p:cNvPr id="6" name="Slide Number Placeholder 5">
            <a:extLst>
              <a:ext uri="{FF2B5EF4-FFF2-40B4-BE49-F238E27FC236}">
                <a16:creationId xmlns:a16="http://schemas.microsoft.com/office/drawing/2014/main" id="{072B131A-FB4A-EF60-F678-32AE1DC88C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a:ln>
                  <a:noFill/>
                </a:ln>
                <a:solidFill>
                  <a:srgbClr val="FFFFFF"/>
                </a:solidFill>
                <a:effectLst/>
                <a:uLnTx/>
                <a:uFillTx/>
              </a:rPr>
              <a:pPr marR="0" lvl="0" indent="0" fontAlgn="auto">
                <a:spcBef>
                  <a:spcPts val="0"/>
                </a:spcBef>
                <a:spcAft>
                  <a:spcPts val="600"/>
                </a:spcAft>
                <a:buClrTx/>
                <a:buSzTx/>
                <a:buFontTx/>
                <a:buNone/>
                <a:tabLst/>
                <a:defRPr/>
              </a:pPr>
              <a:t>29</a:t>
            </a:fld>
            <a:endParaRPr kumimoji="0" lang="en-US" b="0" i="0" u="none" strike="noStrike" cap="none" spc="0" normalizeH="0" baseline="0" noProof="0">
              <a:ln>
                <a:noFill/>
              </a:ln>
              <a:solidFill>
                <a:srgbClr val="FFFFFF"/>
              </a:solidFill>
              <a:effectLst/>
              <a:uLnTx/>
              <a:uFillTx/>
            </a:endParaRPr>
          </a:p>
        </p:txBody>
      </p:sp>
      <p:sp>
        <p:nvSpPr>
          <p:cNvPr id="4" name="Content Placeholder 3">
            <a:extLst>
              <a:ext uri="{FF2B5EF4-FFF2-40B4-BE49-F238E27FC236}">
                <a16:creationId xmlns:a16="http://schemas.microsoft.com/office/drawing/2014/main" id="{6DB08F07-8007-EF28-BE3B-08A903F3268C}"/>
              </a:ext>
            </a:extLst>
          </p:cNvPr>
          <p:cNvSpPr>
            <a:spLocks noGrp="1"/>
          </p:cNvSpPr>
          <p:nvPr>
            <p:ph sz="quarter" idx="14"/>
          </p:nvPr>
        </p:nvSpPr>
        <p:spPr/>
        <p:txBody>
          <a:bodyPr/>
          <a:lstStyle/>
          <a:p>
            <a:endParaRPr lang="en-US"/>
          </a:p>
        </p:txBody>
      </p:sp>
      <p:pic>
        <p:nvPicPr>
          <p:cNvPr id="9" name="Picture 8">
            <a:extLst>
              <a:ext uri="{FF2B5EF4-FFF2-40B4-BE49-F238E27FC236}">
                <a16:creationId xmlns:a16="http://schemas.microsoft.com/office/drawing/2014/main" id="{AD8C6F1D-C7CE-BF39-1DD8-B392AB44FD74}"/>
              </a:ext>
            </a:extLst>
          </p:cNvPr>
          <p:cNvPicPr>
            <a:picLocks noChangeAspect="1"/>
          </p:cNvPicPr>
          <p:nvPr/>
        </p:nvPicPr>
        <p:blipFill>
          <a:blip r:embed="rId2"/>
          <a:stretch>
            <a:fillRect/>
          </a:stretch>
        </p:blipFill>
        <p:spPr>
          <a:xfrm>
            <a:off x="454243" y="284259"/>
            <a:ext cx="11283514" cy="6289482"/>
          </a:xfrm>
          <a:prstGeom prst="rect">
            <a:avLst/>
          </a:prstGeom>
        </p:spPr>
      </p:pic>
    </p:spTree>
    <p:extLst>
      <p:ext uri="{BB962C8B-B14F-4D97-AF65-F5344CB8AC3E}">
        <p14:creationId xmlns:p14="http://schemas.microsoft.com/office/powerpoint/2010/main" val="2626038561"/>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984322" y="174761"/>
            <a:ext cx="9421177" cy="769493"/>
          </a:xfrm>
        </p:spPr>
        <p:txBody>
          <a:bodyPr>
            <a:normAutofit fontScale="90000"/>
          </a:bodyPr>
          <a:lstStyle/>
          <a:p>
            <a:r>
              <a:rPr lang="en-US" dirty="0"/>
              <a:t>Team</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u="sng" dirty="0"/>
              <a:t>Charity Organization</a:t>
            </a:r>
            <a:endParaRPr lang="en-US" dirty="0"/>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3</a:t>
            </a:fld>
            <a:endParaRPr lang="en-US" noProof="0" dirty="0"/>
          </a:p>
        </p:txBody>
      </p:sp>
      <p:sp>
        <p:nvSpPr>
          <p:cNvPr id="6" name="Content Placeholder 5">
            <a:extLst>
              <a:ext uri="{FF2B5EF4-FFF2-40B4-BE49-F238E27FC236}">
                <a16:creationId xmlns:a16="http://schemas.microsoft.com/office/drawing/2014/main" id="{E88E3D20-C49C-7B73-62DB-6BB3EEF6995C}"/>
              </a:ext>
            </a:extLst>
          </p:cNvPr>
          <p:cNvSpPr>
            <a:spLocks noGrp="1"/>
          </p:cNvSpPr>
          <p:nvPr>
            <p:ph sz="quarter" idx="14"/>
          </p:nvPr>
        </p:nvSpPr>
        <p:spPr>
          <a:xfrm>
            <a:off x="484718" y="1854726"/>
            <a:ext cx="10457705" cy="3936475"/>
          </a:xfrm>
        </p:spPr>
        <p:txBody>
          <a:bodyPr>
            <a:noAutofit/>
          </a:bodyPr>
          <a:lstStyle/>
          <a:p>
            <a:pPr marL="342900" marR="0" lvl="0" indent="-342900" rtl="0">
              <a:lnSpc>
                <a:spcPct val="150000"/>
              </a:lnSpc>
              <a:spcBef>
                <a:spcPts val="0"/>
              </a:spcBef>
              <a:spcAft>
                <a:spcPts val="0"/>
              </a:spcAft>
              <a:buFont typeface="Symbol" panose="05050102010706020507" pitchFamily="18" charset="2"/>
              <a:buChar char=""/>
            </a:pPr>
            <a:r>
              <a:rPr lang="en-US" sz="4000" kern="100" dirty="0">
                <a:effectLst/>
                <a:latin typeface="Calibri" panose="020F0502020204030204" pitchFamily="34" charset="0"/>
                <a:ea typeface="Calibri" panose="020F0502020204030204" pitchFamily="34" charset="0"/>
                <a:cs typeface="Arial" panose="020B0604020202020204" pitchFamily="34" charset="0"/>
              </a:rPr>
              <a:t>Ahmad Gamal Ibrahim Fahim Mazen</a:t>
            </a:r>
            <a:r>
              <a:rPr lang="en-US" sz="4000" kern="100" dirty="0">
                <a:latin typeface="Calibri" panose="020F0502020204030204" pitchFamily="34" charset="0"/>
                <a:ea typeface="Calibri" panose="020F0502020204030204" pitchFamily="34" charset="0"/>
                <a:cs typeface="Arial" panose="020B0604020202020204" pitchFamily="34" charset="0"/>
              </a:rPr>
              <a:t> </a:t>
            </a:r>
            <a:r>
              <a:rPr lang="en-US" sz="40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50000"/>
              </a:lnSpc>
              <a:spcBef>
                <a:spcPts val="0"/>
              </a:spcBef>
              <a:spcAft>
                <a:spcPts val="0"/>
              </a:spcAft>
              <a:buFont typeface="Symbol" panose="05050102010706020507" pitchFamily="18" charset="2"/>
              <a:buChar char=""/>
            </a:pPr>
            <a:r>
              <a:rPr lang="en-US" sz="4000" kern="100" dirty="0">
                <a:effectLst/>
                <a:latin typeface="Calibri" panose="020F0502020204030204" pitchFamily="34" charset="0"/>
                <a:ea typeface="Calibri" panose="020F0502020204030204" pitchFamily="34" charset="0"/>
                <a:cs typeface="Arial" panose="020B0604020202020204" pitchFamily="34" charset="0"/>
              </a:rPr>
              <a:t>Abdallah Magdi </a:t>
            </a:r>
            <a:r>
              <a:rPr lang="en-US" sz="4000" kern="100" dirty="0" err="1">
                <a:effectLst/>
                <a:latin typeface="Calibri" panose="020F0502020204030204" pitchFamily="34" charset="0"/>
                <a:ea typeface="Calibri" panose="020F0502020204030204" pitchFamily="34" charset="0"/>
                <a:cs typeface="Arial" panose="020B0604020202020204" pitchFamily="34" charset="0"/>
              </a:rPr>
              <a:t>Bedier</a:t>
            </a:r>
            <a:r>
              <a:rPr lang="en-US" sz="4000" kern="100" dirty="0">
                <a:effectLst/>
                <a:latin typeface="Calibri" panose="020F0502020204030204" pitchFamily="34" charset="0"/>
                <a:ea typeface="Calibri" panose="020F0502020204030204" pitchFamily="34" charset="0"/>
                <a:cs typeface="Arial" panose="020B0604020202020204" pitchFamily="34" charset="0"/>
              </a:rPr>
              <a:t> </a:t>
            </a:r>
            <a:r>
              <a:rPr lang="en-US" sz="4000" kern="100" dirty="0" err="1">
                <a:effectLst/>
                <a:latin typeface="Calibri" panose="020F0502020204030204" pitchFamily="34" charset="0"/>
                <a:ea typeface="Calibri" panose="020F0502020204030204" pitchFamily="34" charset="0"/>
                <a:cs typeface="Arial" panose="020B0604020202020204" pitchFamily="34" charset="0"/>
              </a:rPr>
              <a:t>Matar</a:t>
            </a:r>
            <a:r>
              <a:rPr lang="en-US" sz="4000" kern="100"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50000"/>
              </a:lnSpc>
              <a:spcBef>
                <a:spcPts val="0"/>
              </a:spcBef>
              <a:spcAft>
                <a:spcPts val="0"/>
              </a:spcAft>
              <a:buFont typeface="Symbol" panose="05050102010706020507" pitchFamily="18" charset="2"/>
              <a:buChar char=""/>
            </a:pPr>
            <a:r>
              <a:rPr lang="en-US" sz="4000" kern="100" dirty="0">
                <a:effectLst/>
                <a:latin typeface="Calibri" panose="020F0502020204030204" pitchFamily="34" charset="0"/>
                <a:ea typeface="Calibri" panose="020F0502020204030204" pitchFamily="34" charset="0"/>
                <a:cs typeface="Arial" panose="020B0604020202020204" pitchFamily="34" charset="0"/>
              </a:rPr>
              <a:t>Abdelrahman Ahmad Mohamad </a:t>
            </a:r>
            <a:r>
              <a:rPr lang="en-US" sz="4000" kern="100" dirty="0" err="1">
                <a:effectLst/>
                <a:latin typeface="Calibri" panose="020F0502020204030204" pitchFamily="34" charset="0"/>
                <a:ea typeface="Calibri" panose="020F0502020204030204" pitchFamily="34" charset="0"/>
                <a:cs typeface="Arial" panose="020B0604020202020204" pitchFamily="34" charset="0"/>
              </a:rPr>
              <a:t>Elwan</a:t>
            </a:r>
            <a:r>
              <a:rPr lang="en-US" sz="4000" kern="100"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50000"/>
              </a:lnSpc>
              <a:spcBef>
                <a:spcPts val="0"/>
              </a:spcBef>
              <a:spcAft>
                <a:spcPts val="0"/>
              </a:spcAft>
              <a:buFont typeface="Symbol" panose="05050102010706020507" pitchFamily="18" charset="2"/>
              <a:buChar char=""/>
            </a:pPr>
            <a:r>
              <a:rPr lang="en-US" sz="4000" kern="100" dirty="0" err="1">
                <a:effectLst/>
                <a:latin typeface="Calibri" panose="020F0502020204030204" pitchFamily="34" charset="0"/>
                <a:ea typeface="Calibri" panose="020F0502020204030204" pitchFamily="34" charset="0"/>
                <a:cs typeface="Arial" panose="020B0604020202020204" pitchFamily="34" charset="0"/>
              </a:rPr>
              <a:t>Sherief</a:t>
            </a:r>
            <a:r>
              <a:rPr lang="en-US" sz="4000" kern="100" dirty="0">
                <a:effectLst/>
                <a:latin typeface="Calibri" panose="020F0502020204030204" pitchFamily="34" charset="0"/>
                <a:ea typeface="Calibri" panose="020F0502020204030204" pitchFamily="34" charset="0"/>
                <a:cs typeface="Arial" panose="020B0604020202020204" pitchFamily="34" charset="0"/>
              </a:rPr>
              <a:t> Magdy Mahmoud Mohamad </a:t>
            </a:r>
            <a:r>
              <a:rPr lang="en-US" sz="4000" kern="100" dirty="0" err="1">
                <a:effectLst/>
                <a:latin typeface="Calibri" panose="020F0502020204030204" pitchFamily="34" charset="0"/>
                <a:ea typeface="Calibri" panose="020F0502020204030204" pitchFamily="34" charset="0"/>
                <a:cs typeface="Arial" panose="020B0604020202020204" pitchFamily="34" charset="0"/>
              </a:rPr>
              <a:t>Elbarbary</a:t>
            </a:r>
            <a:r>
              <a:rPr lang="en-US" sz="4000" kern="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60554823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8496F9E6-7D7F-477E-831D-86060A341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EEF2B-D71E-085C-D699-9A0983E050D9}"/>
              </a:ext>
            </a:extLst>
          </p:cNvPr>
          <p:cNvSpPr>
            <a:spLocks noGrp="1"/>
          </p:cNvSpPr>
          <p:nvPr>
            <p:ph type="title"/>
          </p:nvPr>
        </p:nvSpPr>
        <p:spPr>
          <a:xfrm>
            <a:off x="649045" y="753035"/>
            <a:ext cx="7153835" cy="3697045"/>
          </a:xfrm>
        </p:spPr>
        <p:txBody>
          <a:bodyPr vert="horz" lIns="91440" tIns="45720" rIns="91440" bIns="45720" rtlCol="0" anchor="t">
            <a:normAutofit/>
          </a:bodyPr>
          <a:lstStyle/>
          <a:p>
            <a:pPr>
              <a:lnSpc>
                <a:spcPct val="90000"/>
              </a:lnSpc>
            </a:pPr>
            <a:r>
              <a:rPr lang="en-US" sz="8800" spc="-40" dirty="0">
                <a:solidFill>
                  <a:schemeClr val="accent1"/>
                </a:solidFill>
              </a:rPr>
              <a:t>Architecture</a:t>
            </a:r>
          </a:p>
        </p:txBody>
      </p:sp>
      <p:pic>
        <p:nvPicPr>
          <p:cNvPr id="7" name="Picture 6">
            <a:extLst>
              <a:ext uri="{FF2B5EF4-FFF2-40B4-BE49-F238E27FC236}">
                <a16:creationId xmlns:a16="http://schemas.microsoft.com/office/drawing/2014/main" id="{7A6665CA-5B0E-0D79-2278-B2C52AF2BB66}"/>
              </a:ext>
            </a:extLst>
          </p:cNvPr>
          <p:cNvPicPr>
            <a:picLocks noChangeAspect="1"/>
          </p:cNvPicPr>
          <p:nvPr/>
        </p:nvPicPr>
        <p:blipFill>
          <a:blip r:embed="rId2"/>
          <a:stretch>
            <a:fillRect/>
          </a:stretch>
        </p:blipFill>
        <p:spPr>
          <a:xfrm>
            <a:off x="8292587" y="411480"/>
            <a:ext cx="3349594" cy="5944870"/>
          </a:xfrm>
          <a:prstGeom prst="rect">
            <a:avLst/>
          </a:prstGeom>
        </p:spPr>
      </p:pic>
      <p:sp>
        <p:nvSpPr>
          <p:cNvPr id="5" name="Date Placeholder 4">
            <a:extLst>
              <a:ext uri="{FF2B5EF4-FFF2-40B4-BE49-F238E27FC236}">
                <a16:creationId xmlns:a16="http://schemas.microsoft.com/office/drawing/2014/main" id="{4A04D0AA-B3F0-69C7-52AD-4DA71365029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defRPr/>
            </a:pPr>
            <a:r>
              <a:rPr lang="en-US"/>
              <a:t>20XX</a:t>
            </a:r>
          </a:p>
        </p:txBody>
      </p:sp>
      <p:sp>
        <p:nvSpPr>
          <p:cNvPr id="6" name="Slide Number Placeholder 5">
            <a:extLst>
              <a:ext uri="{FF2B5EF4-FFF2-40B4-BE49-F238E27FC236}">
                <a16:creationId xmlns:a16="http://schemas.microsoft.com/office/drawing/2014/main" id="{6C246638-4DA5-A8E6-0CAE-B4AE5D26406A}"/>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30</a:t>
            </a:fld>
            <a:endParaRPr kumimoji="0" lang="en-US" b="0" i="0" u="none" strike="noStrike" cap="none" spc="0" normalizeH="0" baseline="0" noProof="0">
              <a:ln>
                <a:noFill/>
              </a:ln>
              <a:effectLst/>
              <a:uLnTx/>
              <a:uFillTx/>
            </a:endParaRPr>
          </a:p>
        </p:txBody>
      </p:sp>
      <p:pic>
        <p:nvPicPr>
          <p:cNvPr id="3" name="Picture 2">
            <a:extLst>
              <a:ext uri="{FF2B5EF4-FFF2-40B4-BE49-F238E27FC236}">
                <a16:creationId xmlns:a16="http://schemas.microsoft.com/office/drawing/2014/main" id="{5D2A5A90-C0C1-9300-D41C-2FF2B54F925B}"/>
              </a:ext>
            </a:extLst>
          </p:cNvPr>
          <p:cNvPicPr>
            <a:picLocks noChangeAspect="1"/>
          </p:cNvPicPr>
          <p:nvPr/>
        </p:nvPicPr>
        <p:blipFill>
          <a:blip r:embed="rId3"/>
          <a:stretch>
            <a:fillRect/>
          </a:stretch>
        </p:blipFill>
        <p:spPr>
          <a:xfrm>
            <a:off x="549819" y="3597973"/>
            <a:ext cx="7297953" cy="2735517"/>
          </a:xfrm>
          <a:prstGeom prst="rect">
            <a:avLst/>
          </a:prstGeom>
        </p:spPr>
      </p:pic>
    </p:spTree>
    <p:extLst>
      <p:ext uri="{BB962C8B-B14F-4D97-AF65-F5344CB8AC3E}">
        <p14:creationId xmlns:p14="http://schemas.microsoft.com/office/powerpoint/2010/main" val="4261328758"/>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F788-46BC-F841-3E86-24602E01FFE4}"/>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18F5FD17-11F6-90DE-5806-7498DE4C857C}"/>
              </a:ext>
            </a:extLst>
          </p:cNvPr>
          <p:cNvSpPr>
            <a:spLocks noGrp="1"/>
          </p:cNvSpPr>
          <p:nvPr>
            <p:ph type="ftr" sz="quarter" idx="11"/>
          </p:nvPr>
        </p:nvSpPr>
        <p:spPr/>
        <p:txBody>
          <a:bodyPr/>
          <a:lstStyle/>
          <a:p>
            <a:pPr>
              <a:defRPr/>
            </a:pPr>
            <a:r>
              <a:rPr lang="en-US"/>
              <a:t>Presentation title</a:t>
            </a:r>
            <a:endParaRPr lang="en-US" dirty="0"/>
          </a:p>
        </p:txBody>
      </p:sp>
      <p:pic>
        <p:nvPicPr>
          <p:cNvPr id="8" name="Content Placeholder 7" descr="A diagram of a diagram&#10;&#10;Description automatically generated">
            <a:extLst>
              <a:ext uri="{FF2B5EF4-FFF2-40B4-BE49-F238E27FC236}">
                <a16:creationId xmlns:a16="http://schemas.microsoft.com/office/drawing/2014/main" id="{92596574-CA73-8467-12C2-BE01E03977B8}"/>
              </a:ext>
            </a:extLst>
          </p:cNvPr>
          <p:cNvPicPr>
            <a:picLocks noGrp="1" noChangeAspect="1"/>
          </p:cNvPicPr>
          <p:nvPr>
            <p:ph sz="quarter" idx="14"/>
          </p:nvPr>
        </p:nvPicPr>
        <p:blipFill>
          <a:blip r:embed="rId2"/>
          <a:stretch>
            <a:fillRect/>
          </a:stretch>
        </p:blipFill>
        <p:spPr>
          <a:xfrm>
            <a:off x="331787" y="253401"/>
            <a:ext cx="11528426" cy="6351197"/>
          </a:xfrm>
        </p:spPr>
      </p:pic>
      <p:sp>
        <p:nvSpPr>
          <p:cNvPr id="5" name="Date Placeholder 4">
            <a:extLst>
              <a:ext uri="{FF2B5EF4-FFF2-40B4-BE49-F238E27FC236}">
                <a16:creationId xmlns:a16="http://schemas.microsoft.com/office/drawing/2014/main" id="{936049CB-E8A8-245C-1184-322674E31CB8}"/>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E26F93B6-9605-98F5-D685-E1646162C7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376272351"/>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AFBBEFB4-FC8C-4894-A276-FA206A849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EEF2B-D71E-085C-D699-9A0983E050D9}"/>
              </a:ext>
            </a:extLst>
          </p:cNvPr>
          <p:cNvSpPr>
            <a:spLocks noGrp="1"/>
          </p:cNvSpPr>
          <p:nvPr>
            <p:ph type="title"/>
          </p:nvPr>
        </p:nvSpPr>
        <p:spPr>
          <a:xfrm>
            <a:off x="1162292" y="933395"/>
            <a:ext cx="4180991" cy="2565179"/>
          </a:xfrm>
        </p:spPr>
        <p:txBody>
          <a:bodyPr vert="horz" lIns="91440" tIns="45720" rIns="91440" bIns="45720" rtlCol="0" anchor="t">
            <a:normAutofit/>
          </a:bodyPr>
          <a:lstStyle/>
          <a:p>
            <a:pPr>
              <a:lnSpc>
                <a:spcPct val="90000"/>
              </a:lnSpc>
            </a:pPr>
            <a:r>
              <a:rPr lang="en-US" sz="7200" spc="-40" dirty="0">
                <a:solidFill>
                  <a:schemeClr val="accent1"/>
                </a:solidFill>
              </a:rPr>
              <a:t>Class</a:t>
            </a:r>
            <a:br>
              <a:rPr lang="en-US" sz="7200" spc="-40" dirty="0">
                <a:solidFill>
                  <a:schemeClr val="accent1"/>
                </a:solidFill>
              </a:rPr>
            </a:br>
            <a:r>
              <a:rPr lang="en-US" sz="7200" spc="-40" dirty="0">
                <a:solidFill>
                  <a:schemeClr val="accent1"/>
                </a:solidFill>
              </a:rPr>
              <a:t>Diagram</a:t>
            </a:r>
          </a:p>
        </p:txBody>
      </p:sp>
      <p:pic>
        <p:nvPicPr>
          <p:cNvPr id="9" name="Picture 8">
            <a:extLst>
              <a:ext uri="{FF2B5EF4-FFF2-40B4-BE49-F238E27FC236}">
                <a16:creationId xmlns:a16="http://schemas.microsoft.com/office/drawing/2014/main" id="{0111FDFB-DBB2-2234-7EDF-65AEB1BAFA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383" b="54938" l="33241" r="70463">
                        <a14:foregroundMark x1="49907" y1="9877" x2="48056" y2="10123"/>
                        <a14:foregroundMark x1="52315" y1="10247" x2="51296" y2="10000"/>
                        <a14:foregroundMark x1="52685" y1="9877" x2="52685" y2="9877"/>
                        <a14:foregroundMark x1="52315" y1="9506" x2="52315" y2="9506"/>
                        <a14:foregroundMark x1="52037" y1="9383" x2="52037" y2="9383"/>
                        <a14:foregroundMark x1="52222" y1="9506" x2="53704" y2="11605"/>
                        <a14:foregroundMark x1="40556" y1="54815" x2="47685" y2="55309"/>
                        <a14:foregroundMark x1="47685" y1="55309" x2="62130" y2="53580"/>
                        <a14:foregroundMark x1="62130" y1="53580" x2="66204" y2="54938"/>
                        <a14:foregroundMark x1="38333" y1="53951" x2="38333" y2="53951"/>
                        <a14:foregroundMark x1="38333" y1="53951" x2="39352" y2="41852"/>
                        <a14:foregroundMark x1="47222" y1="12593" x2="46019" y2="19506"/>
                        <a14:foregroundMark x1="46019" y1="19506" x2="46574" y2="25185"/>
                        <a14:foregroundMark x1="46574" y1="25185" x2="44630" y2="30617"/>
                        <a14:foregroundMark x1="44630" y1="30617" x2="41111" y2="35062"/>
                        <a14:foregroundMark x1="41111" y1="35062" x2="40093" y2="37901"/>
                        <a14:foregroundMark x1="39352" y1="40123" x2="40556" y2="37654"/>
                        <a14:foregroundMark x1="46204" y1="12099" x2="45648" y2="17778"/>
                        <a14:foregroundMark x1="46667" y1="18889" x2="47130" y2="24321"/>
                      </a14:backgroundRemoval>
                    </a14:imgEffect>
                  </a14:imgLayer>
                </a14:imgProps>
              </a:ext>
            </a:extLst>
          </a:blip>
          <a:srcRect l="28690" t="4671" r="24817" b="41300"/>
          <a:stretch/>
        </p:blipFill>
        <p:spPr>
          <a:xfrm>
            <a:off x="5825405" y="456864"/>
            <a:ext cx="5980516" cy="5212416"/>
          </a:xfrm>
          <a:prstGeom prst="rect">
            <a:avLst/>
          </a:prstGeom>
        </p:spPr>
      </p:pic>
      <p:sp>
        <p:nvSpPr>
          <p:cNvPr id="5" name="Date Placeholder 4">
            <a:extLst>
              <a:ext uri="{FF2B5EF4-FFF2-40B4-BE49-F238E27FC236}">
                <a16:creationId xmlns:a16="http://schemas.microsoft.com/office/drawing/2014/main" id="{4A04D0AA-B3F0-69C7-52AD-4DA71365029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defRPr/>
            </a:pPr>
            <a:r>
              <a:rPr lang="en-US"/>
              <a:t>20XX</a:t>
            </a:r>
          </a:p>
        </p:txBody>
      </p:sp>
      <p:sp>
        <p:nvSpPr>
          <p:cNvPr id="6" name="Slide Number Placeholder 5">
            <a:extLst>
              <a:ext uri="{FF2B5EF4-FFF2-40B4-BE49-F238E27FC236}">
                <a16:creationId xmlns:a16="http://schemas.microsoft.com/office/drawing/2014/main" id="{6C246638-4DA5-A8E6-0CAE-B4AE5D26406A}"/>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32</a:t>
            </a:fld>
            <a:endParaRPr kumimoji="0" lang="en-US" b="0" i="0" u="none" strike="noStrike" cap="none" spc="0" normalizeH="0" baseline="0" noProof="0">
              <a:ln>
                <a:noFill/>
              </a:ln>
              <a:effectLst/>
              <a:uLnTx/>
              <a:uFillTx/>
            </a:endParaRPr>
          </a:p>
        </p:txBody>
      </p:sp>
      <p:sp>
        <p:nvSpPr>
          <p:cNvPr id="7" name="Freeform: Shape 6">
            <a:extLst>
              <a:ext uri="{FF2B5EF4-FFF2-40B4-BE49-F238E27FC236}">
                <a16:creationId xmlns:a16="http://schemas.microsoft.com/office/drawing/2014/main" id="{A24D30B4-8EC1-92EE-3EB7-25A564450D32}"/>
              </a:ext>
            </a:extLst>
          </p:cNvPr>
          <p:cNvSpPr/>
          <p:nvPr/>
        </p:nvSpPr>
        <p:spPr>
          <a:xfrm>
            <a:off x="975360" y="3498574"/>
            <a:ext cx="5013051" cy="652221"/>
          </a:xfrm>
          <a:custGeom>
            <a:avLst/>
            <a:gdLst>
              <a:gd name="connsiteX0" fmla="*/ 0 w 5013051"/>
              <a:gd name="connsiteY0" fmla="*/ 292027 h 652221"/>
              <a:gd name="connsiteX1" fmla="*/ 558800 w 5013051"/>
              <a:gd name="connsiteY1" fmla="*/ 627094 h 652221"/>
              <a:gd name="connsiteX2" fmla="*/ 1747520 w 5013051"/>
              <a:gd name="connsiteY2" fmla="*/ 258993 h 652221"/>
              <a:gd name="connsiteX3" fmla="*/ 2885440 w 5013051"/>
              <a:gd name="connsiteY3" fmla="*/ 650690 h 652221"/>
              <a:gd name="connsiteX4" fmla="*/ 4785360 w 5013051"/>
              <a:gd name="connsiteY4" fmla="*/ 79661 h 652221"/>
              <a:gd name="connsiteX5" fmla="*/ 4907280 w 5013051"/>
              <a:gd name="connsiteY5" fmla="*/ 18311 h 65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3051" h="652221" extrusionOk="0">
                <a:moveTo>
                  <a:pt x="0" y="292027"/>
                </a:moveTo>
                <a:cubicBezTo>
                  <a:pt x="94882" y="438324"/>
                  <a:pt x="239128" y="643265"/>
                  <a:pt x="558800" y="627094"/>
                </a:cubicBezTo>
                <a:cubicBezTo>
                  <a:pt x="935488" y="639574"/>
                  <a:pt x="1333734" y="255887"/>
                  <a:pt x="1747520" y="258993"/>
                </a:cubicBezTo>
                <a:cubicBezTo>
                  <a:pt x="2063715" y="332826"/>
                  <a:pt x="2364490" y="761515"/>
                  <a:pt x="2885440" y="650690"/>
                </a:cubicBezTo>
                <a:cubicBezTo>
                  <a:pt x="3358867" y="602811"/>
                  <a:pt x="4532519" y="225257"/>
                  <a:pt x="4785360" y="79661"/>
                </a:cubicBezTo>
                <a:cubicBezTo>
                  <a:pt x="5126470" y="-25244"/>
                  <a:pt x="5022703" y="-19963"/>
                  <a:pt x="4907280" y="18311"/>
                </a:cubicBezTo>
              </a:path>
            </a:pathLst>
          </a:custGeom>
          <a:noFill/>
          <a:ln w="41275">
            <a:solidFill>
              <a:schemeClr val="accent1">
                <a:shade val="15000"/>
                <a:alpha val="99000"/>
              </a:schemeClr>
            </a:solidFill>
            <a:prstDash val="solid"/>
            <a:extLst>
              <a:ext uri="{C807C97D-BFC1-408E-A445-0C87EB9F89A2}">
                <ask:lineSketchStyleProps xmlns:ask="http://schemas.microsoft.com/office/drawing/2018/sketchyshapes" sd="1219033472">
                  <a:custGeom>
                    <a:avLst/>
                    <a:gdLst>
                      <a:gd name="connsiteX0" fmla="*/ 0 w 5013051"/>
                      <a:gd name="connsiteY0" fmla="*/ 628703 h 1404158"/>
                      <a:gd name="connsiteX1" fmla="*/ 558800 w 5013051"/>
                      <a:gd name="connsiteY1" fmla="*/ 1350063 h 1404158"/>
                      <a:gd name="connsiteX2" fmla="*/ 1747520 w 5013051"/>
                      <a:gd name="connsiteY2" fmla="*/ 557583 h 1404158"/>
                      <a:gd name="connsiteX3" fmla="*/ 2885440 w 5013051"/>
                      <a:gd name="connsiteY3" fmla="*/ 1400863 h 1404158"/>
                      <a:gd name="connsiteX4" fmla="*/ 4785360 w 5013051"/>
                      <a:gd name="connsiteY4" fmla="*/ 171503 h 1404158"/>
                      <a:gd name="connsiteX5" fmla="*/ 4907280 w 5013051"/>
                      <a:gd name="connsiteY5" fmla="*/ 39423 h 140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3051" h="1404158">
                        <a:moveTo>
                          <a:pt x="0" y="628703"/>
                        </a:moveTo>
                        <a:cubicBezTo>
                          <a:pt x="133773" y="995309"/>
                          <a:pt x="267547" y="1361916"/>
                          <a:pt x="558800" y="1350063"/>
                        </a:cubicBezTo>
                        <a:cubicBezTo>
                          <a:pt x="850053" y="1338210"/>
                          <a:pt x="1359747" y="549116"/>
                          <a:pt x="1747520" y="557583"/>
                        </a:cubicBezTo>
                        <a:cubicBezTo>
                          <a:pt x="2135293" y="566050"/>
                          <a:pt x="2379133" y="1465210"/>
                          <a:pt x="2885440" y="1400863"/>
                        </a:cubicBezTo>
                        <a:cubicBezTo>
                          <a:pt x="3391747" y="1336516"/>
                          <a:pt x="4448387" y="398410"/>
                          <a:pt x="4785360" y="171503"/>
                        </a:cubicBezTo>
                        <a:cubicBezTo>
                          <a:pt x="5122333" y="-55404"/>
                          <a:pt x="5014806" y="-7991"/>
                          <a:pt x="4907280" y="3942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5430135"/>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A04D0AA-B3F0-69C7-52AD-4DA713650292}"/>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6C246638-4DA5-A8E6-0CAE-B4AE5D2640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3" name="Rectangle 2">
            <a:extLst>
              <a:ext uri="{FF2B5EF4-FFF2-40B4-BE49-F238E27FC236}">
                <a16:creationId xmlns:a16="http://schemas.microsoft.com/office/drawing/2014/main" id="{486C31A9-0993-477E-924F-B47CBBDBE1ED}"/>
              </a:ext>
            </a:extLst>
          </p:cNvPr>
          <p:cNvSpPr/>
          <p:nvPr/>
        </p:nvSpPr>
        <p:spPr>
          <a:xfrm>
            <a:off x="296563" y="263611"/>
            <a:ext cx="11582400" cy="63925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33115147-8127-F23D-1B2B-8F150E20C300}"/>
              </a:ext>
            </a:extLst>
          </p:cNvPr>
          <p:cNvPicPr>
            <a:picLocks noChangeAspect="1"/>
          </p:cNvPicPr>
          <p:nvPr/>
        </p:nvPicPr>
        <p:blipFill>
          <a:blip r:embed="rId2"/>
          <a:stretch>
            <a:fillRect/>
          </a:stretch>
        </p:blipFill>
        <p:spPr>
          <a:xfrm>
            <a:off x="955589" y="243563"/>
            <a:ext cx="9827741" cy="6412609"/>
          </a:xfrm>
          <a:prstGeom prst="rect">
            <a:avLst/>
          </a:prstGeom>
        </p:spPr>
      </p:pic>
    </p:spTree>
    <p:extLst>
      <p:ext uri="{BB962C8B-B14F-4D97-AF65-F5344CB8AC3E}">
        <p14:creationId xmlns:p14="http://schemas.microsoft.com/office/powerpoint/2010/main" val="1520722096"/>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5C276-A86E-7D2F-6B5A-31BBAD7F8A2E}"/>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7D5EC2AF-761E-1AB5-5368-4981A867562F}"/>
              </a:ext>
            </a:extLst>
          </p:cNvPr>
          <p:cNvSpPr>
            <a:spLocks noGrp="1"/>
          </p:cNvSpPr>
          <p:nvPr>
            <p:ph type="ftr" sz="quarter" idx="11"/>
          </p:nvPr>
        </p:nvSpPr>
        <p:spPr/>
        <p:txBody>
          <a:bodyPr/>
          <a:lstStyle/>
          <a:p>
            <a:pPr>
              <a:defRPr/>
            </a:pPr>
            <a:r>
              <a:rPr lang="en-US"/>
              <a:t>Presentation title</a:t>
            </a:r>
            <a:endParaRPr lang="en-US" dirty="0"/>
          </a:p>
        </p:txBody>
      </p:sp>
      <p:pic>
        <p:nvPicPr>
          <p:cNvPr id="9" name="Content Placeholder 8" descr="A person in a suit and tie&#10;&#10;Description automatically generated">
            <a:extLst>
              <a:ext uri="{FF2B5EF4-FFF2-40B4-BE49-F238E27FC236}">
                <a16:creationId xmlns:a16="http://schemas.microsoft.com/office/drawing/2014/main" id="{6EDF3717-6EEE-9B34-A3CE-0EA7DF44C293}"/>
              </a:ext>
            </a:extLst>
          </p:cNvPr>
          <p:cNvPicPr>
            <a:picLocks noGrp="1" noChangeAspect="1"/>
          </p:cNvPicPr>
          <p:nvPr>
            <p:ph sz="quarter" idx="14"/>
          </p:nvPr>
        </p:nvPicPr>
        <p:blipFill>
          <a:blip r:embed="rId2"/>
          <a:stretch>
            <a:fillRect/>
          </a:stretch>
        </p:blipFill>
        <p:spPr>
          <a:xfrm>
            <a:off x="3047999" y="137795"/>
            <a:ext cx="6509433" cy="6509433"/>
          </a:xfrm>
        </p:spPr>
      </p:pic>
      <p:sp>
        <p:nvSpPr>
          <p:cNvPr id="5" name="Date Placeholder 4">
            <a:extLst>
              <a:ext uri="{FF2B5EF4-FFF2-40B4-BE49-F238E27FC236}">
                <a16:creationId xmlns:a16="http://schemas.microsoft.com/office/drawing/2014/main" id="{ACC3C12C-A070-C46B-5E94-537BC3D09F37}"/>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AEDCC111-3F25-5027-344D-12FA505BB1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96199584"/>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532264" y="776941"/>
            <a:ext cx="3209008" cy="5166659"/>
          </a:xfrm>
        </p:spPr>
        <p:txBody>
          <a:bodyPr/>
          <a:lstStyle/>
          <a:p>
            <a:r>
              <a:rPr lang="en-US" dirty="0"/>
              <a:t>Agenda</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199277" y="6356350"/>
            <a:ext cx="3749040" cy="365125"/>
          </a:xfrm>
        </p:spPr>
        <p:txBody>
          <a:bodyPr/>
          <a:lstStyle/>
          <a:p>
            <a:r>
              <a:rPr lang="en-US" u="sng" dirty="0"/>
              <a:t>Charity Organization</a:t>
            </a:r>
            <a:endParaRPr lang="en-US" dirty="0"/>
          </a:p>
        </p:txBody>
      </p:sp>
      <p:pic>
        <p:nvPicPr>
          <p:cNvPr id="5" name="Picture Placeholder 4" descr="A person standing on a rock">
            <a:extLst>
              <a:ext uri="{FF2B5EF4-FFF2-40B4-BE49-F238E27FC236}">
                <a16:creationId xmlns:a16="http://schemas.microsoft.com/office/drawing/2014/main" id="{633DBDDF-94F3-4001-919E-B56D62CE7A0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076700" y="0"/>
            <a:ext cx="3612211" cy="2902226"/>
          </a:xfrm>
        </p:spPr>
      </p:pic>
      <p:pic>
        <p:nvPicPr>
          <p:cNvPr id="44" name="Picture Placeholder 43" descr="A picture containing mountain, sky, nature, outdoor">
            <a:extLst>
              <a:ext uri="{FF2B5EF4-FFF2-40B4-BE49-F238E27FC236}">
                <a16:creationId xmlns:a16="http://schemas.microsoft.com/office/drawing/2014/main" id="{73DD8BED-FB17-4ABE-9B18-B6DDA81A0E0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7688912" y="0"/>
            <a:ext cx="4503090" cy="2902226"/>
          </a:xfrm>
        </p:spPr>
      </p:pic>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238045" y="2989690"/>
            <a:ext cx="7225294" cy="3868310"/>
          </a:xfrm>
        </p:spPr>
        <p:txBody>
          <a:bodyPr>
            <a:normAutofit fontScale="92500" lnSpcReduction="20000"/>
          </a:bodyPr>
          <a:lstStyle/>
          <a:p>
            <a:r>
              <a:rPr lang="en-US" sz="2400" dirty="0"/>
              <a:t>Description Idea</a:t>
            </a:r>
          </a:p>
          <a:p>
            <a:r>
              <a:rPr lang="en-US" sz="2400" dirty="0"/>
              <a:t>Functional  Requirements.</a:t>
            </a:r>
          </a:p>
          <a:p>
            <a:r>
              <a:rPr lang="en-US" sz="2400" dirty="0" err="1"/>
              <a:t>NonFunctional</a:t>
            </a:r>
            <a:r>
              <a:rPr lang="en-US" sz="2400" dirty="0"/>
              <a:t>  Requirements.</a:t>
            </a:r>
            <a:endParaRPr lang="ar-EG" sz="2400" dirty="0"/>
          </a:p>
          <a:p>
            <a:r>
              <a:rPr lang="en-US" sz="2400" dirty="0"/>
              <a:t>Use case Diagram.</a:t>
            </a:r>
          </a:p>
          <a:p>
            <a:r>
              <a:rPr lang="en-US" sz="2400" dirty="0"/>
              <a:t>Sequences.</a:t>
            </a:r>
          </a:p>
          <a:p>
            <a:r>
              <a:rPr lang="en-US" sz="2400" dirty="0"/>
              <a:t>Activity Diagram</a:t>
            </a:r>
          </a:p>
          <a:p>
            <a:r>
              <a:rPr lang="en-US" sz="2400" dirty="0"/>
              <a:t>BMC</a:t>
            </a:r>
          </a:p>
          <a:p>
            <a:r>
              <a:rPr lang="en-US" sz="2400" dirty="0"/>
              <a:t>Architecture</a:t>
            </a:r>
          </a:p>
          <a:p>
            <a:r>
              <a:rPr lang="en-US" sz="2400" dirty="0"/>
              <a:t>Class Diagram</a:t>
            </a:r>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4</a:t>
            </a:fld>
            <a:endParaRPr lang="en-US" noProof="0" dirty="0"/>
          </a:p>
        </p:txBody>
      </p:sp>
    </p:spTree>
    <p:extLst>
      <p:ext uri="{BB962C8B-B14F-4D97-AF65-F5344CB8AC3E}">
        <p14:creationId xmlns:p14="http://schemas.microsoft.com/office/powerpoint/2010/main" val="2106347884"/>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849086" y="421108"/>
            <a:ext cx="8875737" cy="1329453"/>
          </a:xfrm>
        </p:spPr>
        <p:txBody>
          <a:bodyPr/>
          <a:lstStyle/>
          <a:p>
            <a:r>
              <a:rPr lang="en-US" dirty="0"/>
              <a:t>Description Idea</a:t>
            </a:r>
          </a:p>
        </p:txBody>
      </p:sp>
      <p:pic>
        <p:nvPicPr>
          <p:cNvPr id="8" name="Picture Placeholder 7" descr="A picture containing mountain, sky, outdoor, nature">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 y="2286000"/>
            <a:ext cx="3331868" cy="4572000"/>
          </a:xfrm>
        </p:spPr>
      </p:pic>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u="sng" dirty="0"/>
              <a:t>Charity Organization</a:t>
            </a:r>
            <a:endParaRPr lang="en-US" dirty="0"/>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2920482" y="2621742"/>
            <a:ext cx="8704808" cy="3815150"/>
          </a:xfrm>
        </p:spPr>
        <p:txBody>
          <a:bodyPr>
            <a:noAutofit/>
          </a:bodyPr>
          <a:lstStyle/>
          <a:p>
            <a:pPr marL="914400" marR="0">
              <a:lnSpc>
                <a:spcPct val="107000"/>
              </a:lnSpc>
              <a:spcBef>
                <a:spcPts val="0"/>
              </a:spcBef>
              <a:spcAft>
                <a:spcPts val="800"/>
              </a:spcAft>
            </a:pPr>
            <a:r>
              <a:rPr lang="en-US" sz="2800" kern="100" dirty="0">
                <a:effectLst/>
                <a:latin typeface="Calibri" panose="020F0502020204030204" pitchFamily="34" charset="0"/>
                <a:ea typeface="Calibri" panose="020F0502020204030204" pitchFamily="34" charset="0"/>
                <a:cs typeface="Arial" panose="020B0604020202020204" pitchFamily="34" charset="0"/>
              </a:rPr>
              <a:t>The idea of ​​the project allows donors to provide what they need to the association, and the needer is able to browse the website or application, provide evidence of his need for this item, choose the classification from the classification list, then choose the item he wants, then the association verifies its credibility through a representative who goes to the </a:t>
            </a:r>
            <a:r>
              <a:rPr lang="en-US" sz="2800" kern="100" dirty="0" err="1">
                <a:effectLst/>
                <a:latin typeface="Calibri" panose="020F0502020204030204" pitchFamily="34" charset="0"/>
                <a:ea typeface="Calibri" panose="020F0502020204030204" pitchFamily="34" charset="0"/>
                <a:cs typeface="Arial" panose="020B0604020202020204" pitchFamily="34" charset="0"/>
              </a:rPr>
              <a:t>needy’s</a:t>
            </a:r>
            <a:r>
              <a:rPr lang="en-US" sz="2800" kern="100" dirty="0">
                <a:effectLst/>
                <a:latin typeface="Calibri" panose="020F0502020204030204" pitchFamily="34" charset="0"/>
                <a:ea typeface="Calibri" panose="020F0502020204030204" pitchFamily="34" charset="0"/>
                <a:cs typeface="Arial" panose="020B0604020202020204" pitchFamily="34" charset="0"/>
              </a:rPr>
              <a:t> home to confirm..</a:t>
            </a:r>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5</a:t>
            </a:fld>
            <a:endParaRPr lang="en-US" noProof="0" dirty="0"/>
          </a:p>
        </p:txBody>
      </p:sp>
    </p:spTree>
    <p:extLst>
      <p:ext uri="{BB962C8B-B14F-4D97-AF65-F5344CB8AC3E}">
        <p14:creationId xmlns:p14="http://schemas.microsoft.com/office/powerpoint/2010/main" val="1074753820"/>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F724CA29-8BD3-4C1E-A954-6989DC883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888414" y="536262"/>
            <a:ext cx="7637930" cy="2356471"/>
          </a:xfrm>
        </p:spPr>
        <p:txBody>
          <a:bodyPr vert="horz" lIns="91440" tIns="45720" rIns="91440" bIns="45720" rtlCol="0" anchor="t">
            <a:normAutofit/>
          </a:bodyPr>
          <a:lstStyle/>
          <a:p>
            <a:r>
              <a:rPr lang="en-US" sz="7200" spc="-40" dirty="0">
                <a:solidFill>
                  <a:schemeClr val="accent1"/>
                </a:solidFill>
              </a:rPr>
              <a:t>Functional  Requirements.</a:t>
            </a:r>
          </a:p>
        </p:txBody>
      </p:sp>
      <p:sp>
        <p:nvSpPr>
          <p:cNvPr id="77" name="Rectangle 76">
            <a:extLst>
              <a:ext uri="{FF2B5EF4-FFF2-40B4-BE49-F238E27FC236}">
                <a16:creationId xmlns:a16="http://schemas.microsoft.com/office/drawing/2014/main" id="{9AF77654-023E-45BB-A794-2F7F8EE35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0" y="3429000"/>
            <a:ext cx="3048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pic>
        <p:nvPicPr>
          <p:cNvPr id="18" name="Picture Placeholder 17" descr="A picture containing outdoor, person, mountain">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958" r="510" b="-2"/>
          <a:stretch/>
        </p:blipFill>
        <p:spPr>
          <a:xfrm>
            <a:off x="9157849" y="-12"/>
            <a:ext cx="3034155" cy="3429012"/>
          </a:xfrm>
          <a:prstGeom prst="rect">
            <a:avLst/>
          </a:prstGeom>
        </p:spPr>
      </p:pic>
      <p:pic>
        <p:nvPicPr>
          <p:cNvPr id="26" name="Picture Placeholder 25" descr="A person standing on a rock">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r="12536" b="2"/>
          <a:stretch/>
        </p:blipFill>
        <p:spPr>
          <a:xfrm>
            <a:off x="-4" y="3428994"/>
            <a:ext cx="9157853" cy="3429000"/>
          </a:xfrm>
          <a:prstGeom prst="rect">
            <a:avLst/>
          </a:prstGeom>
        </p:spPr>
      </p:pic>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r>
              <a:rPr lang="en-US" u="sng" dirty="0"/>
              <a:t>Charity Organization</a:t>
            </a:r>
            <a:endParaRPr lang="en-US" dirty="0"/>
          </a:p>
        </p:txBody>
      </p:sp>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pPr>
            <a:r>
              <a:rPr lang="en-US">
                <a:solidFill>
                  <a:srgbClr val="FFFFFF"/>
                </a:solidFill>
              </a:rPr>
              <a:t>20XX</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6</a:t>
            </a:fld>
            <a:endParaRPr lang="en-US" noProof="0">
              <a:solidFill>
                <a:srgbClr val="FFFFFF"/>
              </a:solidFill>
            </a:endParaRPr>
          </a:p>
        </p:txBody>
      </p:sp>
    </p:spTree>
    <p:extLst>
      <p:ext uri="{BB962C8B-B14F-4D97-AF65-F5344CB8AC3E}">
        <p14:creationId xmlns:p14="http://schemas.microsoft.com/office/powerpoint/2010/main" val="3934123634"/>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useBgFill="1">
        <p:nvSpPr>
          <p:cNvPr id="92" name="Rectangle 91">
            <a:extLst>
              <a:ext uri="{FF2B5EF4-FFF2-40B4-BE49-F238E27FC236}">
                <a16:creationId xmlns:a16="http://schemas.microsoft.com/office/drawing/2014/main" id="{AFBBEFB4-FC8C-4894-A276-FA206A849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B786C7-B8F9-4072-AAAA-17258464D730}" type="slidenum">
              <a:rPr kumimoji="0" lang="en-US" sz="1050" b="0" i="0" u="none" strike="noStrike" kern="1200" cap="none" spc="0" normalizeH="0" baseline="0" noProof="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aphicFrame>
        <p:nvGraphicFramePr>
          <p:cNvPr id="3" name="Table 2">
            <a:extLst>
              <a:ext uri="{FF2B5EF4-FFF2-40B4-BE49-F238E27FC236}">
                <a16:creationId xmlns:a16="http://schemas.microsoft.com/office/drawing/2014/main" id="{72FCE2C0-A981-6DF0-F144-B84E1DB007E0}"/>
              </a:ext>
            </a:extLst>
          </p:cNvPr>
          <p:cNvGraphicFramePr>
            <a:graphicFrameLocks noGrp="1"/>
          </p:cNvGraphicFramePr>
          <p:nvPr>
            <p:extLst>
              <p:ext uri="{D42A27DB-BD31-4B8C-83A1-F6EECF244321}">
                <p14:modId xmlns:p14="http://schemas.microsoft.com/office/powerpoint/2010/main" val="694862440"/>
              </p:ext>
            </p:extLst>
          </p:nvPr>
        </p:nvGraphicFramePr>
        <p:xfrm>
          <a:off x="929560" y="380709"/>
          <a:ext cx="9807317" cy="6158203"/>
        </p:xfrm>
        <a:graphic>
          <a:graphicData uri="http://schemas.openxmlformats.org/drawingml/2006/table">
            <a:tbl>
              <a:tblPr firstRow="1" firstCol="1" bandRow="1">
                <a:tableStyleId>{5C22544A-7EE6-4342-B048-85BDC9FD1C3A}</a:tableStyleId>
              </a:tblPr>
              <a:tblGrid>
                <a:gridCol w="3234658">
                  <a:extLst>
                    <a:ext uri="{9D8B030D-6E8A-4147-A177-3AD203B41FA5}">
                      <a16:colId xmlns:a16="http://schemas.microsoft.com/office/drawing/2014/main" val="1275131321"/>
                    </a:ext>
                  </a:extLst>
                </a:gridCol>
                <a:gridCol w="6572659">
                  <a:extLst>
                    <a:ext uri="{9D8B030D-6E8A-4147-A177-3AD203B41FA5}">
                      <a16:colId xmlns:a16="http://schemas.microsoft.com/office/drawing/2014/main" val="4119617423"/>
                    </a:ext>
                  </a:extLst>
                </a:gridCol>
              </a:tblGrid>
              <a:tr h="742042">
                <a:tc>
                  <a:txBody>
                    <a:bodyPr/>
                    <a:lstStyle/>
                    <a:p>
                      <a:pPr marL="0" marR="0" algn="ctr">
                        <a:lnSpc>
                          <a:spcPct val="107000"/>
                        </a:lnSpc>
                        <a:spcBef>
                          <a:spcPts val="0"/>
                        </a:spcBef>
                        <a:spcAft>
                          <a:spcPts val="0"/>
                        </a:spcAft>
                      </a:pPr>
                      <a:r>
                        <a:rPr lang="en-US" sz="3600" dirty="0">
                          <a:effectLst/>
                        </a:rPr>
                        <a:t>User</a:t>
                      </a:r>
                      <a:endParaRPr lang="en-US"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3600" dirty="0">
                          <a:effectLst/>
                        </a:rPr>
                        <a:t>Action</a:t>
                      </a:r>
                      <a:endParaRPr lang="en-US"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34938520"/>
                  </a:ext>
                </a:extLst>
              </a:tr>
              <a:tr h="5416161">
                <a:tc>
                  <a:txBody>
                    <a:bodyPr/>
                    <a:lstStyle/>
                    <a:p>
                      <a:pPr marL="0" marR="0" algn="l">
                        <a:lnSpc>
                          <a:spcPct val="107000"/>
                        </a:lnSpc>
                        <a:spcBef>
                          <a:spcPts val="0"/>
                        </a:spcBef>
                        <a:spcAft>
                          <a:spcPts val="0"/>
                        </a:spcAft>
                      </a:pPr>
                      <a:r>
                        <a:rPr lang="en-US" sz="1100" dirty="0">
                          <a:effectLst/>
                        </a:rPr>
                        <a:t> </a:t>
                      </a:r>
                    </a:p>
                    <a:p>
                      <a:pPr marL="0" marR="0" algn="l">
                        <a:lnSpc>
                          <a:spcPct val="107000"/>
                        </a:lnSpc>
                        <a:spcBef>
                          <a:spcPts val="0"/>
                        </a:spcBef>
                        <a:spcAft>
                          <a:spcPts val="0"/>
                        </a:spcAft>
                      </a:pPr>
                      <a:r>
                        <a:rPr lang="en-US" sz="1100" dirty="0">
                          <a:effectLst/>
                        </a:rPr>
                        <a:t> </a:t>
                      </a:r>
                    </a:p>
                    <a:p>
                      <a:pPr marL="0" marR="0" algn="l">
                        <a:lnSpc>
                          <a:spcPct val="107000"/>
                        </a:lnSpc>
                        <a:spcBef>
                          <a:spcPts val="0"/>
                        </a:spcBef>
                        <a:spcAft>
                          <a:spcPts val="0"/>
                        </a:spcAft>
                      </a:pPr>
                      <a:r>
                        <a:rPr lang="en-US" sz="1100" dirty="0">
                          <a:effectLst/>
                        </a:rPr>
                        <a:t> </a:t>
                      </a:r>
                    </a:p>
                    <a:p>
                      <a:pPr marL="0" marR="0" algn="ctr">
                        <a:lnSpc>
                          <a:spcPct val="107000"/>
                        </a:lnSpc>
                        <a:spcBef>
                          <a:spcPts val="0"/>
                        </a:spcBef>
                        <a:spcAft>
                          <a:spcPts val="0"/>
                        </a:spcAft>
                      </a:pPr>
                      <a:endParaRPr lang="en-US" sz="3900" u="sng" dirty="0">
                        <a:effectLst/>
                      </a:endParaRPr>
                    </a:p>
                    <a:p>
                      <a:pPr marL="0" marR="0" algn="ctr">
                        <a:lnSpc>
                          <a:spcPct val="107000"/>
                        </a:lnSpc>
                        <a:spcBef>
                          <a:spcPts val="0"/>
                        </a:spcBef>
                        <a:spcAft>
                          <a:spcPts val="0"/>
                        </a:spcAft>
                      </a:pPr>
                      <a:endParaRPr lang="en-US" sz="3900" u="sng" dirty="0">
                        <a:effectLst/>
                      </a:endParaRPr>
                    </a:p>
                    <a:p>
                      <a:pPr marL="0" marR="0" algn="ctr">
                        <a:lnSpc>
                          <a:spcPct val="107000"/>
                        </a:lnSpc>
                        <a:spcBef>
                          <a:spcPts val="0"/>
                        </a:spcBef>
                        <a:spcAft>
                          <a:spcPts val="0"/>
                        </a:spcAft>
                      </a:pPr>
                      <a:r>
                        <a:rPr lang="en-US" sz="3900" u="sng" dirty="0">
                          <a:effectLst/>
                        </a:rPr>
                        <a:t>Donor</a:t>
                      </a:r>
                      <a:endParaRPr lang="en-US" sz="3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dirty="0">
                          <a:effectLst/>
                        </a:rPr>
                        <a:t> </a:t>
                      </a:r>
                    </a:p>
                    <a:p>
                      <a:pPr marL="342900" marR="0" lvl="0" indent="-342900" algn="just">
                        <a:lnSpc>
                          <a:spcPct val="107000"/>
                        </a:lnSpc>
                        <a:spcBef>
                          <a:spcPts val="0"/>
                        </a:spcBef>
                        <a:spcAft>
                          <a:spcPts val="0"/>
                        </a:spcAft>
                        <a:buFont typeface="Symbol" panose="05050102010706020507" pitchFamily="18" charset="2"/>
                        <a:buChar char=""/>
                      </a:pPr>
                      <a:endParaRPr lang="en-US" sz="24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2800" dirty="0">
                          <a:effectLst/>
                        </a:rPr>
                        <a:t>Register Now</a:t>
                      </a:r>
                    </a:p>
                    <a:p>
                      <a:pPr marL="342900" marR="0" lvl="0" indent="-342900" algn="just">
                        <a:lnSpc>
                          <a:spcPct val="107000"/>
                        </a:lnSpc>
                        <a:spcBef>
                          <a:spcPts val="0"/>
                        </a:spcBef>
                        <a:spcAft>
                          <a:spcPts val="0"/>
                        </a:spcAft>
                        <a:buFont typeface="Symbol" panose="05050102010706020507" pitchFamily="18" charset="2"/>
                        <a:buChar char=""/>
                      </a:pPr>
                      <a:r>
                        <a:rPr lang="en-US" sz="2800" dirty="0">
                          <a:effectLst/>
                        </a:rPr>
                        <a:t>Login</a:t>
                      </a:r>
                    </a:p>
                    <a:p>
                      <a:pPr marL="342900" marR="0" lvl="0" indent="-342900" algn="just">
                        <a:lnSpc>
                          <a:spcPct val="107000"/>
                        </a:lnSpc>
                        <a:spcBef>
                          <a:spcPts val="0"/>
                        </a:spcBef>
                        <a:spcAft>
                          <a:spcPts val="0"/>
                        </a:spcAft>
                        <a:buFont typeface="Symbol" panose="05050102010706020507" pitchFamily="18" charset="2"/>
                        <a:buChar char=""/>
                      </a:pPr>
                      <a:r>
                        <a:rPr lang="en-US" sz="2800" dirty="0">
                          <a:effectLst/>
                        </a:rPr>
                        <a:t>Select keep me logged</a:t>
                      </a:r>
                    </a:p>
                    <a:p>
                      <a:pPr marL="342900" marR="0" lvl="0" indent="-342900" algn="just">
                        <a:lnSpc>
                          <a:spcPct val="107000"/>
                        </a:lnSpc>
                        <a:spcBef>
                          <a:spcPts val="0"/>
                        </a:spcBef>
                        <a:spcAft>
                          <a:spcPts val="0"/>
                        </a:spcAft>
                        <a:buFont typeface="Symbol" panose="05050102010706020507" pitchFamily="18" charset="2"/>
                        <a:buChar char=""/>
                      </a:pPr>
                      <a:r>
                        <a:rPr lang="en-US" sz="2800" dirty="0">
                          <a:effectLst/>
                        </a:rPr>
                        <a:t>Edit password</a:t>
                      </a:r>
                    </a:p>
                    <a:p>
                      <a:pPr marL="342900" marR="0" lvl="0" indent="-342900" algn="just">
                        <a:lnSpc>
                          <a:spcPct val="107000"/>
                        </a:lnSpc>
                        <a:spcBef>
                          <a:spcPts val="0"/>
                        </a:spcBef>
                        <a:spcAft>
                          <a:spcPts val="0"/>
                        </a:spcAft>
                        <a:buFont typeface="Symbol" panose="05050102010706020507" pitchFamily="18" charset="2"/>
                        <a:buChar char=""/>
                      </a:pPr>
                      <a:r>
                        <a:rPr lang="en-US" sz="2800" dirty="0">
                          <a:effectLst/>
                        </a:rPr>
                        <a:t>View profile</a:t>
                      </a:r>
                    </a:p>
                    <a:p>
                      <a:pPr marL="342900" marR="0" lvl="0" indent="-342900" algn="just">
                        <a:lnSpc>
                          <a:spcPct val="107000"/>
                        </a:lnSpc>
                        <a:spcBef>
                          <a:spcPts val="0"/>
                        </a:spcBef>
                        <a:spcAft>
                          <a:spcPts val="0"/>
                        </a:spcAft>
                        <a:buFont typeface="Symbol" panose="05050102010706020507" pitchFamily="18" charset="2"/>
                        <a:buChar char=""/>
                      </a:pPr>
                      <a:r>
                        <a:rPr lang="en-US" sz="2800" dirty="0">
                          <a:effectLst/>
                        </a:rPr>
                        <a:t>Edit photo</a:t>
                      </a:r>
                    </a:p>
                    <a:p>
                      <a:pPr marL="342900" marR="0" lvl="0" indent="-342900" algn="just">
                        <a:lnSpc>
                          <a:spcPct val="107000"/>
                        </a:lnSpc>
                        <a:spcBef>
                          <a:spcPts val="0"/>
                        </a:spcBef>
                        <a:spcAft>
                          <a:spcPts val="0"/>
                        </a:spcAft>
                        <a:buFont typeface="Symbol" panose="05050102010706020507" pitchFamily="18" charset="2"/>
                        <a:buChar char=""/>
                      </a:pPr>
                      <a:r>
                        <a:rPr lang="en-US" sz="2800" dirty="0">
                          <a:effectLst/>
                        </a:rPr>
                        <a:t>Add item</a:t>
                      </a:r>
                    </a:p>
                    <a:p>
                      <a:pPr marL="342900" marR="0" lvl="0" indent="-342900" algn="just">
                        <a:lnSpc>
                          <a:spcPct val="107000"/>
                        </a:lnSpc>
                        <a:spcBef>
                          <a:spcPts val="0"/>
                        </a:spcBef>
                        <a:spcAft>
                          <a:spcPts val="0"/>
                        </a:spcAft>
                        <a:buFont typeface="Symbol" panose="05050102010706020507" pitchFamily="18" charset="2"/>
                        <a:buChar char=""/>
                      </a:pPr>
                      <a:r>
                        <a:rPr lang="en-US" sz="2800" dirty="0">
                          <a:effectLst/>
                        </a:rPr>
                        <a:t>Edit item</a:t>
                      </a:r>
                    </a:p>
                    <a:p>
                      <a:pPr marL="342900" marR="0" lvl="0" indent="-342900" algn="just">
                        <a:lnSpc>
                          <a:spcPct val="107000"/>
                        </a:lnSpc>
                        <a:spcBef>
                          <a:spcPts val="0"/>
                        </a:spcBef>
                        <a:spcAft>
                          <a:spcPts val="0"/>
                        </a:spcAft>
                        <a:buFont typeface="Symbol" panose="05050102010706020507" pitchFamily="18" charset="2"/>
                        <a:buChar char=""/>
                      </a:pPr>
                      <a:r>
                        <a:rPr lang="en-US" sz="2800" dirty="0">
                          <a:effectLst/>
                        </a:rPr>
                        <a:t>Log out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88042349"/>
                  </a:ext>
                </a:extLst>
              </a:tr>
            </a:tbl>
          </a:graphicData>
        </a:graphic>
      </p:graphicFrame>
    </p:spTree>
    <p:extLst>
      <p:ext uri="{BB962C8B-B14F-4D97-AF65-F5344CB8AC3E}">
        <p14:creationId xmlns:p14="http://schemas.microsoft.com/office/powerpoint/2010/main" val="3243149168"/>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useBgFill="1">
        <p:nvSpPr>
          <p:cNvPr id="92" name="Rectangle 91">
            <a:extLst>
              <a:ext uri="{FF2B5EF4-FFF2-40B4-BE49-F238E27FC236}">
                <a16:creationId xmlns:a16="http://schemas.microsoft.com/office/drawing/2014/main" id="{AFBBEFB4-FC8C-4894-A276-FA206A849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B786C7-B8F9-4072-AAAA-17258464D730}" type="slidenum">
              <a:rPr kumimoji="0" lang="en-US" sz="1050" b="0" i="0" u="none" strike="noStrike" kern="1200" cap="none" spc="0" normalizeH="0" baseline="0" noProof="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graphicFrame>
        <p:nvGraphicFramePr>
          <p:cNvPr id="3" name="Table 2">
            <a:extLst>
              <a:ext uri="{FF2B5EF4-FFF2-40B4-BE49-F238E27FC236}">
                <a16:creationId xmlns:a16="http://schemas.microsoft.com/office/drawing/2014/main" id="{157B7E07-BB2F-1965-C3D3-6E3932543CE8}"/>
              </a:ext>
            </a:extLst>
          </p:cNvPr>
          <p:cNvGraphicFramePr>
            <a:graphicFrameLocks noGrp="1"/>
          </p:cNvGraphicFramePr>
          <p:nvPr>
            <p:extLst>
              <p:ext uri="{D42A27DB-BD31-4B8C-83A1-F6EECF244321}">
                <p14:modId xmlns:p14="http://schemas.microsoft.com/office/powerpoint/2010/main" val="1252260819"/>
              </p:ext>
            </p:extLst>
          </p:nvPr>
        </p:nvGraphicFramePr>
        <p:xfrm>
          <a:off x="1431537" y="343044"/>
          <a:ext cx="9931407" cy="6195868"/>
        </p:xfrm>
        <a:graphic>
          <a:graphicData uri="http://schemas.openxmlformats.org/drawingml/2006/table">
            <a:tbl>
              <a:tblPr firstRow="1" firstCol="1" bandRow="1">
                <a:tableStyleId>{5C22544A-7EE6-4342-B048-85BDC9FD1C3A}</a:tableStyleId>
              </a:tblPr>
              <a:tblGrid>
                <a:gridCol w="3232028">
                  <a:extLst>
                    <a:ext uri="{9D8B030D-6E8A-4147-A177-3AD203B41FA5}">
                      <a16:colId xmlns:a16="http://schemas.microsoft.com/office/drawing/2014/main" val="3581926163"/>
                    </a:ext>
                  </a:extLst>
                </a:gridCol>
                <a:gridCol w="6699379">
                  <a:extLst>
                    <a:ext uri="{9D8B030D-6E8A-4147-A177-3AD203B41FA5}">
                      <a16:colId xmlns:a16="http://schemas.microsoft.com/office/drawing/2014/main" val="218866264"/>
                    </a:ext>
                  </a:extLst>
                </a:gridCol>
              </a:tblGrid>
              <a:tr h="660611">
                <a:tc>
                  <a:txBody>
                    <a:bodyPr/>
                    <a:lstStyle/>
                    <a:p>
                      <a:pPr marL="0" marR="0" algn="ctr">
                        <a:lnSpc>
                          <a:spcPct val="107000"/>
                        </a:lnSpc>
                        <a:spcBef>
                          <a:spcPts val="0"/>
                        </a:spcBef>
                        <a:spcAft>
                          <a:spcPts val="0"/>
                        </a:spcAft>
                      </a:pPr>
                      <a:r>
                        <a:rPr lang="en-US" sz="3600" dirty="0">
                          <a:effectLst/>
                        </a:rPr>
                        <a:t>User</a:t>
                      </a:r>
                      <a:endParaRPr lang="en-US"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3600" dirty="0">
                          <a:effectLst/>
                        </a:rPr>
                        <a:t>Action</a:t>
                      </a:r>
                      <a:endParaRPr lang="en-US" sz="3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43523417"/>
                  </a:ext>
                </a:extLst>
              </a:tr>
              <a:tr h="5535257">
                <a:tc>
                  <a:txBody>
                    <a:bodyPr/>
                    <a:lstStyle/>
                    <a:p>
                      <a:pPr marL="0" marR="0" algn="l">
                        <a:lnSpc>
                          <a:spcPct val="107000"/>
                        </a:lnSpc>
                        <a:spcBef>
                          <a:spcPts val="0"/>
                        </a:spcBef>
                        <a:spcAft>
                          <a:spcPts val="0"/>
                        </a:spcAft>
                      </a:pPr>
                      <a:r>
                        <a:rPr lang="en-US" sz="1100" dirty="0">
                          <a:effectLst/>
                        </a:rPr>
                        <a:t> </a:t>
                      </a:r>
                    </a:p>
                    <a:p>
                      <a:pPr marL="0" marR="0" algn="l">
                        <a:lnSpc>
                          <a:spcPct val="107000"/>
                        </a:lnSpc>
                        <a:spcBef>
                          <a:spcPts val="0"/>
                        </a:spcBef>
                        <a:spcAft>
                          <a:spcPts val="0"/>
                        </a:spcAft>
                      </a:pPr>
                      <a:r>
                        <a:rPr lang="en-US" sz="1100" dirty="0">
                          <a:effectLst/>
                        </a:rPr>
                        <a:t> </a:t>
                      </a:r>
                    </a:p>
                    <a:p>
                      <a:pPr marL="0" marR="0" algn="l">
                        <a:lnSpc>
                          <a:spcPct val="107000"/>
                        </a:lnSpc>
                        <a:spcBef>
                          <a:spcPts val="0"/>
                        </a:spcBef>
                        <a:spcAft>
                          <a:spcPts val="0"/>
                        </a:spcAft>
                      </a:pPr>
                      <a:r>
                        <a:rPr lang="en-US" sz="1100" dirty="0">
                          <a:effectLst/>
                        </a:rPr>
                        <a:t> </a:t>
                      </a:r>
                    </a:p>
                    <a:p>
                      <a:pPr marL="0" marR="0" algn="l">
                        <a:lnSpc>
                          <a:spcPct val="107000"/>
                        </a:lnSpc>
                        <a:spcBef>
                          <a:spcPts val="0"/>
                        </a:spcBef>
                        <a:spcAft>
                          <a:spcPts val="0"/>
                        </a:spcAft>
                      </a:pPr>
                      <a:r>
                        <a:rPr lang="en-US" sz="1100" dirty="0">
                          <a:effectLst/>
                        </a:rPr>
                        <a:t> </a:t>
                      </a:r>
                    </a:p>
                    <a:p>
                      <a:pPr marL="0" marR="0" algn="l">
                        <a:lnSpc>
                          <a:spcPct val="107000"/>
                        </a:lnSpc>
                        <a:spcBef>
                          <a:spcPts val="0"/>
                        </a:spcBef>
                        <a:spcAft>
                          <a:spcPts val="0"/>
                        </a:spcAft>
                      </a:pPr>
                      <a:endParaRPr lang="en-US" sz="1100" dirty="0">
                        <a:effectLst/>
                      </a:endParaRPr>
                    </a:p>
                    <a:p>
                      <a:pPr marL="0" marR="0" algn="l">
                        <a:lnSpc>
                          <a:spcPct val="107000"/>
                        </a:lnSpc>
                        <a:spcBef>
                          <a:spcPts val="0"/>
                        </a:spcBef>
                        <a:spcAft>
                          <a:spcPts val="0"/>
                        </a:spcAft>
                      </a:pPr>
                      <a:endParaRPr lang="en-US" sz="1100" dirty="0">
                        <a:effectLst/>
                      </a:endParaRPr>
                    </a:p>
                    <a:p>
                      <a:pPr marL="0" marR="0" algn="l">
                        <a:lnSpc>
                          <a:spcPct val="107000"/>
                        </a:lnSpc>
                        <a:spcBef>
                          <a:spcPts val="0"/>
                        </a:spcBef>
                        <a:spcAft>
                          <a:spcPts val="0"/>
                        </a:spcAft>
                      </a:pPr>
                      <a:endParaRPr lang="en-US" sz="1100" dirty="0">
                        <a:effectLst/>
                      </a:endParaRPr>
                    </a:p>
                    <a:p>
                      <a:pPr marL="0" marR="0" algn="l">
                        <a:lnSpc>
                          <a:spcPct val="107000"/>
                        </a:lnSpc>
                        <a:spcBef>
                          <a:spcPts val="0"/>
                        </a:spcBef>
                        <a:spcAft>
                          <a:spcPts val="0"/>
                        </a:spcAft>
                      </a:pPr>
                      <a:endParaRPr lang="en-US" sz="1100" dirty="0">
                        <a:effectLst/>
                      </a:endParaRPr>
                    </a:p>
                    <a:p>
                      <a:pPr marL="0" marR="0" algn="l">
                        <a:lnSpc>
                          <a:spcPct val="107000"/>
                        </a:lnSpc>
                        <a:spcBef>
                          <a:spcPts val="0"/>
                        </a:spcBef>
                        <a:spcAft>
                          <a:spcPts val="0"/>
                        </a:spcAft>
                      </a:pPr>
                      <a:endParaRPr lang="en-US" sz="1100" dirty="0">
                        <a:effectLst/>
                      </a:endParaRPr>
                    </a:p>
                    <a:p>
                      <a:pPr marL="0" marR="0" algn="l">
                        <a:lnSpc>
                          <a:spcPct val="107000"/>
                        </a:lnSpc>
                        <a:spcBef>
                          <a:spcPts val="0"/>
                        </a:spcBef>
                        <a:spcAft>
                          <a:spcPts val="0"/>
                        </a:spcAft>
                      </a:pPr>
                      <a:endParaRPr lang="en-US" sz="1100" dirty="0">
                        <a:effectLst/>
                      </a:endParaRPr>
                    </a:p>
                    <a:p>
                      <a:pPr marL="0" marR="0" algn="ctr">
                        <a:lnSpc>
                          <a:spcPct val="107000"/>
                        </a:lnSpc>
                        <a:spcBef>
                          <a:spcPts val="0"/>
                        </a:spcBef>
                        <a:spcAft>
                          <a:spcPts val="0"/>
                        </a:spcAft>
                      </a:pPr>
                      <a:r>
                        <a:rPr lang="en-US" sz="3900" u="sng" dirty="0">
                          <a:effectLst/>
                        </a:rPr>
                        <a:t>Needer</a:t>
                      </a:r>
                      <a:endParaRPr lang="en-US" sz="3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lnSpc>
                          <a:spcPct val="107000"/>
                        </a:lnSpc>
                        <a:spcBef>
                          <a:spcPts val="0"/>
                        </a:spcBef>
                        <a:spcAft>
                          <a:spcPts val="0"/>
                        </a:spcAft>
                        <a:buFont typeface="Symbol" panose="05050102010706020507" pitchFamily="18" charset="2"/>
                        <a:buChar char=""/>
                      </a:pPr>
                      <a:endParaRPr lang="en-US" sz="2400" dirty="0">
                        <a:effectLst/>
                      </a:endParaRPr>
                    </a:p>
                    <a:p>
                      <a:pPr marL="342900" marR="0" lvl="0" indent="-342900" algn="l" rtl="0">
                        <a:lnSpc>
                          <a:spcPct val="107000"/>
                        </a:lnSpc>
                        <a:spcBef>
                          <a:spcPts val="0"/>
                        </a:spcBef>
                        <a:spcAft>
                          <a:spcPts val="0"/>
                        </a:spcAft>
                        <a:buFont typeface="Symbol" panose="05050102010706020507" pitchFamily="18" charset="2"/>
                        <a:buChar char=""/>
                      </a:pPr>
                      <a:r>
                        <a:rPr lang="en-US" sz="2800" dirty="0">
                          <a:effectLst/>
                        </a:rPr>
                        <a:t>Register Now</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Login</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Select keep me logged</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Edit password</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Add comment</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Categories</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Show item</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Select item</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Verified form</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Order item</a:t>
                      </a:r>
                    </a:p>
                    <a:p>
                      <a:pPr marL="342900" marR="0" lvl="0" indent="-342900" algn="l">
                        <a:lnSpc>
                          <a:spcPct val="107000"/>
                        </a:lnSpc>
                        <a:spcBef>
                          <a:spcPts val="0"/>
                        </a:spcBef>
                        <a:spcAft>
                          <a:spcPts val="0"/>
                        </a:spcAft>
                        <a:buFont typeface="Symbol" panose="05050102010706020507" pitchFamily="18" charset="2"/>
                        <a:buChar char=""/>
                      </a:pPr>
                      <a:r>
                        <a:rPr lang="en-US" sz="2800" dirty="0">
                          <a:effectLst/>
                        </a:rPr>
                        <a:t>Log out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8591200"/>
                  </a:ext>
                </a:extLst>
              </a:tr>
            </a:tbl>
          </a:graphicData>
        </a:graphic>
      </p:graphicFrame>
    </p:spTree>
    <p:extLst>
      <p:ext uri="{BB962C8B-B14F-4D97-AF65-F5344CB8AC3E}">
        <p14:creationId xmlns:p14="http://schemas.microsoft.com/office/powerpoint/2010/main" val="4223325172"/>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Rectangle 91">
            <a:extLst>
              <a:ext uri="{FF2B5EF4-FFF2-40B4-BE49-F238E27FC236}">
                <a16:creationId xmlns:a16="http://schemas.microsoft.com/office/drawing/2014/main" id="{AFBBEFB4-FC8C-4894-A276-FA206A849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06B786C7-B8F9-4072-AAAA-17258464D730}" type="slidenum">
              <a:rPr lang="en-US" noProof="0"/>
              <a:pPr lvl="0">
                <a:spcAft>
                  <a:spcPts val="600"/>
                </a:spcAft>
              </a:pPr>
              <a:t>9</a:t>
            </a:fld>
            <a:endParaRPr lang="en-US" noProof="0" dirty="0"/>
          </a:p>
        </p:txBody>
      </p:sp>
      <p:graphicFrame>
        <p:nvGraphicFramePr>
          <p:cNvPr id="2" name="Table 1">
            <a:extLst>
              <a:ext uri="{FF2B5EF4-FFF2-40B4-BE49-F238E27FC236}">
                <a16:creationId xmlns:a16="http://schemas.microsoft.com/office/drawing/2014/main" id="{EF31B90F-AD2C-B7AB-133C-26641C4E3DBD}"/>
              </a:ext>
            </a:extLst>
          </p:cNvPr>
          <p:cNvGraphicFramePr>
            <a:graphicFrameLocks noGrp="1"/>
          </p:cNvGraphicFramePr>
          <p:nvPr>
            <p:extLst>
              <p:ext uri="{D42A27DB-BD31-4B8C-83A1-F6EECF244321}">
                <p14:modId xmlns:p14="http://schemas.microsoft.com/office/powerpoint/2010/main" val="331275127"/>
              </p:ext>
            </p:extLst>
          </p:nvPr>
        </p:nvGraphicFramePr>
        <p:xfrm>
          <a:off x="1054358" y="339908"/>
          <a:ext cx="9461241" cy="6178184"/>
        </p:xfrm>
        <a:graphic>
          <a:graphicData uri="http://schemas.openxmlformats.org/drawingml/2006/table">
            <a:tbl>
              <a:tblPr firstRow="1" firstCol="1" bandRow="1">
                <a:tableStyleId>{5C22544A-7EE6-4342-B048-85BDC9FD1C3A}</a:tableStyleId>
              </a:tblPr>
              <a:tblGrid>
                <a:gridCol w="3845937">
                  <a:extLst>
                    <a:ext uri="{9D8B030D-6E8A-4147-A177-3AD203B41FA5}">
                      <a16:colId xmlns:a16="http://schemas.microsoft.com/office/drawing/2014/main" val="2021651476"/>
                    </a:ext>
                  </a:extLst>
                </a:gridCol>
                <a:gridCol w="5615304">
                  <a:extLst>
                    <a:ext uri="{9D8B030D-6E8A-4147-A177-3AD203B41FA5}">
                      <a16:colId xmlns:a16="http://schemas.microsoft.com/office/drawing/2014/main" val="736461974"/>
                    </a:ext>
                  </a:extLst>
                </a:gridCol>
              </a:tblGrid>
              <a:tr h="642629">
                <a:tc>
                  <a:txBody>
                    <a:bodyPr/>
                    <a:lstStyle/>
                    <a:p>
                      <a:pPr marL="0" marR="0" algn="ctr">
                        <a:lnSpc>
                          <a:spcPct val="107000"/>
                        </a:lnSpc>
                        <a:spcBef>
                          <a:spcPts val="0"/>
                        </a:spcBef>
                        <a:spcAft>
                          <a:spcPts val="0"/>
                        </a:spcAft>
                      </a:pPr>
                      <a:r>
                        <a:rPr lang="en-US" sz="3100" dirty="0">
                          <a:effectLst/>
                        </a:rPr>
                        <a:t>User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84884" marR="84884" marT="42442" marB="42442"/>
                </a:tc>
                <a:tc>
                  <a:txBody>
                    <a:bodyPr/>
                    <a:lstStyle/>
                    <a:p>
                      <a:pPr marL="0" marR="0" algn="ctr">
                        <a:lnSpc>
                          <a:spcPct val="107000"/>
                        </a:lnSpc>
                        <a:spcBef>
                          <a:spcPts val="0"/>
                        </a:spcBef>
                        <a:spcAft>
                          <a:spcPts val="0"/>
                        </a:spcAft>
                      </a:pPr>
                      <a:r>
                        <a:rPr lang="en-US" sz="3100" dirty="0">
                          <a:effectLst/>
                        </a:rPr>
                        <a:t>Action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84884" marR="84884" marT="42442" marB="42442"/>
                </a:tc>
                <a:extLst>
                  <a:ext uri="{0D108BD9-81ED-4DB2-BD59-A6C34878D82A}">
                    <a16:rowId xmlns:a16="http://schemas.microsoft.com/office/drawing/2014/main" val="3350386636"/>
                  </a:ext>
                </a:extLst>
              </a:tr>
              <a:tr h="5535555">
                <a:tc>
                  <a:txBody>
                    <a:bodyPr/>
                    <a:lstStyle/>
                    <a:p>
                      <a:pPr marL="457200" marR="0" algn="l">
                        <a:lnSpc>
                          <a:spcPct val="107000"/>
                        </a:lnSpc>
                        <a:spcBef>
                          <a:spcPts val="0"/>
                        </a:spcBef>
                        <a:spcAft>
                          <a:spcPts val="0"/>
                        </a:spcAft>
                      </a:pPr>
                      <a:r>
                        <a:rPr lang="en-US" sz="3900" u="none" strike="noStrike" dirty="0">
                          <a:effectLst/>
                        </a:rPr>
                        <a:t> </a:t>
                      </a:r>
                      <a:endParaRPr lang="en-US" sz="1800" dirty="0">
                        <a:effectLst/>
                      </a:endParaRPr>
                    </a:p>
                    <a:p>
                      <a:pPr marL="457200" marR="0" algn="l">
                        <a:lnSpc>
                          <a:spcPct val="107000"/>
                        </a:lnSpc>
                        <a:spcBef>
                          <a:spcPts val="0"/>
                        </a:spcBef>
                        <a:spcAft>
                          <a:spcPts val="0"/>
                        </a:spcAft>
                      </a:pPr>
                      <a:r>
                        <a:rPr lang="en-US" sz="3900" u="none" strike="noStrike" dirty="0">
                          <a:effectLst/>
                        </a:rPr>
                        <a:t> </a:t>
                      </a:r>
                      <a:endParaRPr lang="en-US" sz="1800" dirty="0">
                        <a:effectLst/>
                      </a:endParaRPr>
                    </a:p>
                    <a:p>
                      <a:pPr marL="0" marR="0" algn="ctr">
                        <a:lnSpc>
                          <a:spcPct val="107000"/>
                        </a:lnSpc>
                        <a:spcBef>
                          <a:spcPts val="0"/>
                        </a:spcBef>
                        <a:spcAft>
                          <a:spcPts val="0"/>
                        </a:spcAft>
                      </a:pPr>
                      <a:endParaRPr lang="en-US" sz="3900" u="sng" dirty="0">
                        <a:effectLst/>
                      </a:endParaRPr>
                    </a:p>
                    <a:p>
                      <a:pPr marL="0" marR="0" algn="ctr">
                        <a:lnSpc>
                          <a:spcPct val="107000"/>
                        </a:lnSpc>
                        <a:spcBef>
                          <a:spcPts val="0"/>
                        </a:spcBef>
                        <a:spcAft>
                          <a:spcPts val="0"/>
                        </a:spcAft>
                      </a:pPr>
                      <a:r>
                        <a:rPr lang="en-US" sz="3900" u="sng" dirty="0">
                          <a:effectLst/>
                        </a:rPr>
                        <a:t>Admin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84884" marR="84884" marT="42442" marB="42442"/>
                </a:tc>
                <a:tc>
                  <a:txBody>
                    <a:bodyPr/>
                    <a:lstStyle/>
                    <a:p>
                      <a:pPr marL="0" marR="0" algn="l">
                        <a:lnSpc>
                          <a:spcPct val="107000"/>
                        </a:lnSpc>
                        <a:spcBef>
                          <a:spcPts val="0"/>
                        </a:spcBef>
                        <a:spcAft>
                          <a:spcPts val="0"/>
                        </a:spcAft>
                      </a:pPr>
                      <a:r>
                        <a:rPr lang="en-US" sz="1800" dirty="0">
                          <a:effectLst/>
                        </a:rPr>
                        <a:t> </a:t>
                      </a: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Login</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Add admin</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Delete admin</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Add Category</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Edit Category</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Delete Category</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Delete item</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Request Accept</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Request Reject</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Delete User</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View user</a:t>
                      </a:r>
                      <a:endParaRPr lang="en-US" sz="1800" dirty="0">
                        <a:effectLst/>
                      </a:endParaRPr>
                    </a:p>
                    <a:p>
                      <a:pPr marL="342900" marR="0" lvl="0" indent="-342900" algn="l">
                        <a:lnSpc>
                          <a:spcPct val="107000"/>
                        </a:lnSpc>
                        <a:spcBef>
                          <a:spcPts val="0"/>
                        </a:spcBef>
                        <a:spcAft>
                          <a:spcPts val="0"/>
                        </a:spcAft>
                        <a:buFont typeface="Symbol" panose="05050102010706020507" pitchFamily="18" charset="2"/>
                        <a:buChar char=""/>
                      </a:pPr>
                      <a:r>
                        <a:rPr lang="en-US" sz="2400" dirty="0">
                          <a:effectLst/>
                        </a:rPr>
                        <a:t>Update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84884" marR="84884" marT="42442" marB="42442"/>
                </a:tc>
                <a:extLst>
                  <a:ext uri="{0D108BD9-81ED-4DB2-BD59-A6C34878D82A}">
                    <a16:rowId xmlns:a16="http://schemas.microsoft.com/office/drawing/2014/main" val="262235730"/>
                  </a:ext>
                </a:extLst>
              </a:tr>
            </a:tbl>
          </a:graphicData>
        </a:graphic>
      </p:graphicFrame>
    </p:spTree>
    <p:extLst>
      <p:ext uri="{BB962C8B-B14F-4D97-AF65-F5344CB8AC3E}">
        <p14:creationId xmlns:p14="http://schemas.microsoft.com/office/powerpoint/2010/main" val="3265687883"/>
      </p:ext>
    </p:extLst>
  </p:cSld>
  <p:clrMapOvr>
    <a:masterClrMapping/>
  </p:clrMapOvr>
  <mc:AlternateContent xmlns:mc="http://schemas.openxmlformats.org/markup-compatibility/2006" xmlns:p14="http://schemas.microsoft.com/office/powerpoint/2010/main">
    <mc:Choice Requires="p14">
      <p:transition p14:dur="400">
        <p:wipe/>
      </p:transition>
    </mc:Choice>
    <mc:Fallback xmlns="">
      <p:transition>
        <p:wipe/>
      </p:transition>
    </mc:Fallback>
  </mc:AlternateContent>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757C30-AE9A-4680-90EB-19D282EC2B7C}">
  <ds:schemaRefs>
    <ds:schemaRef ds:uri="230e9df3-be65-4c73-a93b-d1236ebd677e"/>
    <ds:schemaRef ds:uri="http://www.w3.org/XML/1998/namespace"/>
    <ds:schemaRef ds:uri="http://schemas.microsoft.com/office/2006/metadata/properties"/>
    <ds:schemaRef ds:uri="http://schemas.microsoft.com/office/2006/documentManagement/types"/>
    <ds:schemaRef ds:uri="71af3243-3dd4-4a8d-8c0d-dd76da1f02a5"/>
    <ds:schemaRef ds:uri="http://purl.org/dc/elements/1.1/"/>
    <ds:schemaRef ds:uri="16c05727-aa75-4e4a-9b5f-8a80a1165891"/>
    <ds:schemaRef ds:uri="http://purl.org/dc/terms/"/>
    <ds:schemaRef ds:uri="http://schemas.microsoft.com/office/infopath/2007/PartnerControls"/>
    <ds:schemaRef ds:uri="http://schemas.microsoft.com/sharepoint/v3"/>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A5CCB28C-7D26-4A36-9CFC-D739C28F3D1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{6C48F8F5-6E59-42F7-A5CE-3C50522F52CC}tf89117832_win32</Template>
  <TotalTime>2559</TotalTime>
  <Words>660</Words>
  <Application>Microsoft Office PowerPoint</Application>
  <PresentationFormat>Widescreen</PresentationFormat>
  <Paragraphs>199</Paragraphs>
  <Slides>34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Avenir Next LT Pro</vt:lpstr>
      <vt:lpstr>Avenir Next LT Pro (Body)</vt:lpstr>
      <vt:lpstr>Calibri</vt:lpstr>
      <vt:lpstr>Symbol</vt:lpstr>
      <vt:lpstr>Traditional Arabic</vt:lpstr>
      <vt:lpstr>ColorBlockVTI</vt:lpstr>
      <vt:lpstr>بسم الله الرحمن الرحيم   وصلى الله على سيدنا محمد  وعلى آله وصحبه وسلم </vt:lpstr>
      <vt:lpstr>Charity Organization</vt:lpstr>
      <vt:lpstr>Team</vt:lpstr>
      <vt:lpstr>Agenda</vt:lpstr>
      <vt:lpstr>Description Idea</vt:lpstr>
      <vt:lpstr>Functional  Requirements.</vt:lpstr>
      <vt:lpstr>PowerPoint Presentation</vt:lpstr>
      <vt:lpstr>PowerPoint Presentation</vt:lpstr>
      <vt:lpstr>PowerPoint Presentation</vt:lpstr>
      <vt:lpstr>Non-functional  Requirements.</vt:lpstr>
      <vt:lpstr>PowerPoint Presentation</vt:lpstr>
      <vt:lpstr>PowerPoint Presentation</vt:lpstr>
      <vt:lpstr>PowerPoint Presentation</vt:lpstr>
      <vt:lpstr>Use case diagram</vt:lpstr>
      <vt:lpstr>PowerPoint Presentation</vt:lpstr>
      <vt:lpstr>Sequences</vt:lpstr>
      <vt:lpstr>PowerPoint Presentation</vt:lpstr>
      <vt:lpstr>PowerPoint Presentation</vt:lpstr>
      <vt:lpstr>PowerPoint Presentation</vt:lpstr>
      <vt:lpstr>PowerPoint Presentation</vt:lpstr>
      <vt:lpstr>PowerPoint Presentation</vt:lpstr>
      <vt:lpstr>Activity Diagram </vt:lpstr>
      <vt:lpstr>PowerPoint Presentation</vt:lpstr>
      <vt:lpstr>PowerPoint Presentation</vt:lpstr>
      <vt:lpstr>PowerPoint Presentation</vt:lpstr>
      <vt:lpstr>State  Diagram</vt:lpstr>
      <vt:lpstr>PowerPoint Presentation</vt:lpstr>
      <vt:lpstr>BMC</vt:lpstr>
      <vt:lpstr>PowerPoint Presentation</vt:lpstr>
      <vt:lpstr>Architecture</vt:lpstr>
      <vt:lpstr>PowerPoint Presentation</vt:lpstr>
      <vt:lpstr>Class Diagram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Charity Organization</dc:title>
  <dc:creator>Ahmad Jamal Mazen</dc:creator>
  <cp:lastModifiedBy>Ahmad Jamal Mazen</cp:lastModifiedBy>
  <cp:revision>46</cp:revision>
  <dcterms:created xsi:type="dcterms:W3CDTF">2023-10-20T16:03:17Z</dcterms:created>
  <dcterms:modified xsi:type="dcterms:W3CDTF">2024-02-16T18:53:34Z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